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7E638-435F-4420-A60A-FF3464CAA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7210" y="1122363"/>
            <a:ext cx="7380789" cy="1968078"/>
          </a:xfrm>
        </p:spPr>
        <p:txBody>
          <a:bodyPr>
            <a:normAutofit/>
          </a:bodyPr>
          <a:lstStyle/>
          <a:p>
            <a:r>
              <a:rPr lang="ru-RU" sz="6600" dirty="0"/>
              <a:t>Моя семья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6A1746-145A-4A39-8685-6394C69BA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4354" y="3602038"/>
            <a:ext cx="6423950" cy="1655762"/>
          </a:xfrm>
        </p:spPr>
        <p:txBody>
          <a:bodyPr>
            <a:normAutofit fontScale="92500"/>
          </a:bodyPr>
          <a:lstStyle/>
          <a:p>
            <a:r>
              <a:rPr lang="ru-RU" sz="5400" dirty="0"/>
              <a:t>Кузнецова </a:t>
            </a:r>
            <a:r>
              <a:rPr lang="ru-RU" sz="5400" dirty="0" err="1"/>
              <a:t>эвелина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2280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34223-BE7F-4C38-A48B-97026F18C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899" y="618518"/>
            <a:ext cx="7656511" cy="100073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Немного о семье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31EE86-ED34-4B77-9D46-67A0587C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19250"/>
            <a:ext cx="9905999" cy="4171951"/>
          </a:xfrm>
        </p:spPr>
        <p:txBody>
          <a:bodyPr>
            <a:noAutofit/>
          </a:bodyPr>
          <a:lstStyle/>
          <a:p>
            <a:r>
              <a:rPr lang="ru-RU" sz="3200" dirty="0"/>
              <a:t>Моя семья дружная, самая любимая и дорогая для меня.</a:t>
            </a:r>
          </a:p>
          <a:p>
            <a:r>
              <a:rPr lang="ru-RU" sz="3200" dirty="0"/>
              <a:t>Мой папа - Евгений</a:t>
            </a:r>
          </a:p>
          <a:p>
            <a:r>
              <a:rPr lang="ru-RU" sz="3200" dirty="0"/>
              <a:t>Моя мама - Олеся</a:t>
            </a:r>
          </a:p>
          <a:p>
            <a:r>
              <a:rPr lang="ru-RU" sz="3200" dirty="0"/>
              <a:t>Мой старший брат - Артемий</a:t>
            </a:r>
          </a:p>
          <a:p>
            <a:r>
              <a:rPr lang="ru-RU" sz="3200" dirty="0"/>
              <a:t>Я - Эвелина </a:t>
            </a:r>
          </a:p>
          <a:p>
            <a:r>
              <a:rPr lang="ru-RU" sz="3200" dirty="0"/>
              <a:t>Мой младший брат - Станислав </a:t>
            </a:r>
          </a:p>
        </p:txBody>
      </p:sp>
    </p:spTree>
    <p:extLst>
      <p:ext uri="{BB962C8B-B14F-4D97-AF65-F5344CB8AC3E}">
        <p14:creationId xmlns:p14="http://schemas.microsoft.com/office/powerpoint/2010/main" val="48151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E588D-C27C-448D-B35D-6C14B49A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1450"/>
            <a:ext cx="9905998" cy="89534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Наша утренняя традиция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E2653D-684D-4305-8DE2-0D04CCF60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14400"/>
            <a:ext cx="4954587" cy="54006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/>
              <a:t>Каждое утро </a:t>
            </a:r>
          </a:p>
          <a:p>
            <a:pPr marL="0" indent="0">
              <a:buNone/>
            </a:pPr>
            <a:r>
              <a:rPr lang="ru-RU" sz="3600" dirty="0"/>
              <a:t>« Проснулась, потянулась, улыбнулась».</a:t>
            </a:r>
          </a:p>
          <a:p>
            <a:pPr marL="0" indent="0">
              <a:buNone/>
            </a:pPr>
            <a:r>
              <a:rPr lang="ru-RU" sz="3600" dirty="0"/>
              <a:t>После того как мы просыпаемся, мы подходим к окну, тянемся, улыбаемся и обнимаемся.</a:t>
            </a:r>
          </a:p>
        </p:txBody>
      </p:sp>
      <p:pic>
        <p:nvPicPr>
          <p:cNvPr id="5" name="Рисунок 4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89004E0-4744-436F-A277-0A76DDE52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718" y="1066799"/>
            <a:ext cx="3946968" cy="52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9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C2239-B08E-4199-A5BF-8B2ACF3A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Наша вечерняя традиция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637D83-F34F-4245-8D99-1C45778F0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33550"/>
            <a:ext cx="437971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Каждый вечер мы читаем книги, обычно мама и или папа читают мне и братику. Иногда вместо чтения, мы придумываем свои волшебные, захватывающие путешествия.</a:t>
            </a:r>
          </a:p>
        </p:txBody>
      </p:sp>
      <p:pic>
        <p:nvPicPr>
          <p:cNvPr id="5" name="Рисунок 4" descr="Изображение выглядит как человек, малыш, внутренний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00EDA7E0-AFD6-485E-9B8D-F861C97F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706056"/>
            <a:ext cx="3758440" cy="56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4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D2EE5-A773-42F9-A486-91A4FFB0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9525"/>
            <a:ext cx="4598985" cy="1217391"/>
          </a:xfrm>
        </p:spPr>
        <p:txBody>
          <a:bodyPr>
            <a:normAutofit/>
          </a:bodyPr>
          <a:lstStyle/>
          <a:p>
            <a:r>
              <a:rPr lang="ru-RU" dirty="0"/>
              <a:t>Выходные дни</a:t>
            </a:r>
          </a:p>
        </p:txBody>
      </p:sp>
      <p:pic>
        <p:nvPicPr>
          <p:cNvPr id="5" name="Рисунок 4" descr="Изображение выглядит как снег, дерево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22C6494-6756-4FDC-9CC6-AD176A6AB7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935" b="17363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071B81-5A59-4D81-B302-FADC459ED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1093788"/>
            <a:ext cx="4598986" cy="512762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800" dirty="0"/>
              <a:t>В выходные и праздничные дни мы всегда придумываем что-нибудь интересное: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dirty="0"/>
              <a:t>Если есть снег идем лепить снежную бабу, кататься на ватрушке или с горки, гулять по лесу, катаемся на лыжах или коньках.</a:t>
            </a:r>
          </a:p>
          <a:p>
            <a:pPr marL="0" indent="0">
              <a:lnSpc>
                <a:spcPct val="11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49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5C47F-D4BE-4AEE-90D0-5A272FEB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848332"/>
          </a:xfrm>
        </p:spPr>
        <p:txBody>
          <a:bodyPr anchor="b"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лето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064DDF-B2A5-41E7-A097-5085A90E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00174"/>
            <a:ext cx="5894388" cy="51339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800" dirty="0"/>
              <a:t>Летом мы обязательно устраиваем пикник в лесу.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dirty="0"/>
              <a:t>У нас уже есть «своя поляна», где мы расстилаем коврик. Достаем вкусняшки и термос с ромашковым чаем… мы едим, разговариваем, мечтаем.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dirty="0"/>
              <a:t>И каждое лето мы всегда ездим в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dirty="0"/>
              <a:t> г. Ижевск, к бабушке и дедушке, на нашу Каму.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200" dirty="0"/>
          </a:p>
          <a:p>
            <a:pPr>
              <a:lnSpc>
                <a:spcPct val="110000"/>
              </a:lnSpc>
            </a:pPr>
            <a:endParaRPr lang="ru-RU" sz="2200" dirty="0"/>
          </a:p>
        </p:txBody>
      </p:sp>
      <p:pic>
        <p:nvPicPr>
          <p:cNvPr id="7" name="Рисунок 6" descr="Изображение выглядит как еда, тарелка, фрукт, свежий&#10;&#10;Автоматически созданное описание">
            <a:extLst>
              <a:ext uri="{FF2B5EF4-FFF2-40B4-BE49-F238E27FC236}">
                <a16:creationId xmlns:a16="http://schemas.microsoft.com/office/drawing/2014/main" id="{7F6F52DC-882D-4223-B1B2-8DDB7B1FE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26" r="-3" b="31481"/>
          <a:stretch/>
        </p:blipFill>
        <p:spPr>
          <a:xfrm>
            <a:off x="7619998" y="780235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Изображение выглядит как дерево,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5C78E844-8332-43E9-9B25-2CE9F87DB0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04" r="7402" b="1"/>
          <a:stretch/>
        </p:blipFill>
        <p:spPr>
          <a:xfrm>
            <a:off x="7619998" y="3282697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09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A8F6A-9DB8-429E-BF8C-A4E7DB41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Я очень люблю и дорожу своей семьей.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52BB59-4B07-4E21-8401-67AD02891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>
                <a:solidFill>
                  <a:schemeClr val="tx2">
                    <a:lumMod val="75000"/>
                  </a:schemeClr>
                </a:solidFill>
              </a:rPr>
              <a:t>Спасибо за внимание</a:t>
            </a:r>
          </a:p>
        </p:txBody>
      </p:sp>
      <p:pic>
        <p:nvPicPr>
          <p:cNvPr id="4" name="Рисунок 3" descr="Большой палец вверх (Хенди)">
            <a:extLst>
              <a:ext uri="{FF2B5EF4-FFF2-40B4-BE49-F238E27FC236}">
                <a16:creationId xmlns:a16="http://schemas.microsoft.com/office/drawing/2014/main" id="{8595F604-80FF-4BA9-A8F9-ABE413B32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311" y="3680749"/>
            <a:ext cx="3200401" cy="26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26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61</TotalTime>
  <Words>206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Tw Cen MT</vt:lpstr>
      <vt:lpstr>Контур</vt:lpstr>
      <vt:lpstr>Моя семья</vt:lpstr>
      <vt:lpstr>Немного о семье</vt:lpstr>
      <vt:lpstr>Наша утренняя традиция</vt:lpstr>
      <vt:lpstr>Наша вечерняя традиция</vt:lpstr>
      <vt:lpstr>Выходные дни</vt:lpstr>
      <vt:lpstr>лето</vt:lpstr>
      <vt:lpstr>Я очень люблю и дорожу своей семьей.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</dc:title>
  <dc:creator>evelina.evgen.kuznetsova@mail.ru</dc:creator>
  <cp:lastModifiedBy>evelina.evgen.kuznetsova@mail.ru</cp:lastModifiedBy>
  <cp:revision>8</cp:revision>
  <dcterms:created xsi:type="dcterms:W3CDTF">2021-02-26T05:22:11Z</dcterms:created>
  <dcterms:modified xsi:type="dcterms:W3CDTF">2021-02-26T06:31:21Z</dcterms:modified>
</cp:coreProperties>
</file>