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9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0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3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6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3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BED5-8280-4D21-BDEB-83550CDA320E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AC7B-AE2D-4462-B0C7-41FEE81E8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114" y="379118"/>
            <a:ext cx="2659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.02.21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1462" y="1021705"/>
            <a:ext cx="5884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114" y="2632800"/>
            <a:ext cx="11228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многоугольники</a:t>
            </a:r>
            <a:r>
              <a:rPr lang="ru-RU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484" y="3896382"/>
            <a:ext cx="2453694" cy="27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Блок-схема: процесс 7"/>
              <p:cNvSpPr/>
              <p:nvPr/>
            </p:nvSpPr>
            <p:spPr>
              <a:xfrm>
                <a:off x="867673" y="723727"/>
                <a:ext cx="10679893" cy="1771279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Сумма углов выпуклого многоугольника вычисляется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°∙(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3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Блок-схема: процесс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73" y="723727"/>
                <a:ext cx="10679893" cy="1771279"/>
              </a:xfrm>
              <a:prstGeom prst="flowChart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993" y="2748257"/>
            <a:ext cx="3854024" cy="33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53628" y="2967427"/>
                <a:ext cx="6024983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−количество сторон многоугольника,</m:t>
                      </m:r>
                    </m:oMath>
                  </m:oMathPara>
                </a14:m>
                <a:endParaRPr lang="ru-RU" sz="2400" b="1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°−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сумма углов треугольника,</m:t>
                      </m:r>
                    </m:oMath>
                  </m:oMathPara>
                </a14:m>
                <a:endParaRPr lang="ru-RU" sz="2400" b="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ru-RU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−количество треугольников, </m:t>
                      </m:r>
                    </m:oMath>
                  </m:oMathPara>
                </a14:m>
                <a:endParaRPr lang="ru-RU" sz="2400" b="0" i="0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которые обрауются диагоналями, </m:t>
                      </m:r>
                    </m:oMath>
                  </m:oMathPara>
                </a14:m>
                <a:endParaRPr lang="ru-RU" sz="2400" b="0" i="0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проведенными из любой вершины </m:t>
                      </m:r>
                    </m:oMath>
                  </m:oMathPara>
                </a14:m>
                <a:endParaRPr lang="ru-RU" sz="2400" b="0" i="0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м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ногоугольника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28" y="2967427"/>
                <a:ext cx="6024983" cy="2308324"/>
              </a:xfrm>
              <a:prstGeom prst="rect">
                <a:avLst/>
              </a:prstGeom>
              <a:blipFill>
                <a:blip r:embed="rId6"/>
                <a:stretch>
                  <a:fillRect b="-1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6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-6348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Блок-схема: процесс 5"/>
              <p:cNvSpPr/>
              <p:nvPr/>
            </p:nvSpPr>
            <p:spPr>
              <a:xfrm>
                <a:off x="756052" y="883252"/>
                <a:ext cx="10679893" cy="1771279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Угол правильного многоугольника вычисляется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ru-RU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°∙(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Блок-схема: процесс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2" y="883252"/>
                <a:ext cx="10679893" cy="1771279"/>
              </a:xfrm>
              <a:prstGeom prst="flowChart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Блок-схема: процесс 6"/>
              <p:cNvSpPr/>
              <p:nvPr/>
            </p:nvSpPr>
            <p:spPr>
              <a:xfrm>
                <a:off x="756052" y="3480771"/>
                <a:ext cx="8109889" cy="1771279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Сумма  внешних углов выпуклого многоугольника, взятых по одному при каждой вершине, равна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</a:rPr>
                      <m:t>𝟑𝟔𝟎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Блок-схема: процесс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2" y="3480771"/>
                <a:ext cx="8109889" cy="1771279"/>
              </a:xfrm>
              <a:prstGeom prst="flowChartProcess">
                <a:avLst/>
              </a:prstGeom>
              <a:blipFill>
                <a:blip r:embed="rId5"/>
                <a:stretch>
                  <a:fillRect b="-4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1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76" y="-34615"/>
            <a:ext cx="12445140" cy="70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59139" y="553942"/>
            <a:ext cx="9608861" cy="2485093"/>
            <a:chOff x="1059139" y="553942"/>
            <a:chExt cx="9608861" cy="2485093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1059139" y="553942"/>
              <a:ext cx="9608861" cy="2485093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1398487" y="832729"/>
                  <a:ext cx="8748250" cy="19613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2400" u="sng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Доказательство:</a:t>
                  </a:r>
                  <a:endParaRPr lang="ru-RU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180°−∠</m:t>
                          </m:r>
                          <m:sSub>
                            <m:sSubPr>
                              <m:ctrlP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180°−∠</m:t>
                          </m:r>
                          <m:sSub>
                            <m:sSubPr>
                              <m:ctrlP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d>
                        <m:d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180°−∠</m:t>
                          </m:r>
                          <m:sSub>
                            <m:sSubPr>
                              <m:ctrlP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endParaRPr lang="ru-RU" sz="2400" i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180°∙</m:t>
                        </m:r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sSub>
                              <m:sSubPr>
                                <m:ctrlP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+∠</m:t>
                            </m:r>
                            <m:sSub>
                              <m:sSubPr>
                                <m:ctrlP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+…+∠</m:t>
                            </m:r>
                            <m:sSub>
                              <m:sSubPr>
                                <m:ctrlP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4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oMath>
                    </m:oMathPara>
                  </a14:m>
                  <a:endParaRPr lang="ru-RU" sz="2400" i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ru-RU" sz="2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180°∙</m:t>
                      </m:r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−180°∙</m:t>
                      </m:r>
                      <m:d>
                        <m:d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=180°∙</m:t>
                      </m:r>
                      <m:d>
                        <m:d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=360°</m:t>
                      </m:r>
                    </m:oMath>
                  </a14:m>
                  <a:r>
                    <a:rPr lang="ru-RU" sz="2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ru-RU" sz="24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ч.т.д</a:t>
                  </a:r>
                  <a:r>
                    <a:rPr lang="ru-RU" sz="2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ru-RU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487" y="832729"/>
                  <a:ext cx="8748250" cy="1961371"/>
                </a:xfrm>
                <a:prstGeom prst="rect">
                  <a:avLst/>
                </a:prstGeom>
                <a:blipFill>
                  <a:blip r:embed="rId4"/>
                  <a:stretch>
                    <a:fillRect t="-3115" b="-74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1857" y="3197850"/>
            <a:ext cx="5321225" cy="32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1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634" y="-112291"/>
            <a:ext cx="12445140" cy="70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Блок-схема: процесс 5"/>
              <p:cNvSpPr/>
              <p:nvPr/>
            </p:nvSpPr>
            <p:spPr>
              <a:xfrm>
                <a:off x="756053" y="896806"/>
                <a:ext cx="10679893" cy="1771279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Количество диагоналей выпуклого многоугольника равно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∙(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Блок-схема: процесс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3" y="896806"/>
                <a:ext cx="10679893" cy="1771279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72" y="2893642"/>
            <a:ext cx="3617170" cy="31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00458" y="2893642"/>
                <a:ext cx="7006070" cy="302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 каждой вершины выпуклого многоугольника можно провести диагонали ко всем вершинами, кроме самой себя и двух соседних, то есть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 как каждая диагональ соединяет две вершины, то окончательно получаем: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ru-RU" sz="2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∙(</m:t>
                          </m:r>
                          <m:r>
                            <a:rPr lang="en-US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58" y="2893642"/>
                <a:ext cx="7006070" cy="3023520"/>
              </a:xfrm>
              <a:prstGeom prst="rect">
                <a:avLst/>
              </a:prstGeom>
              <a:blipFill>
                <a:blip r:embed="rId5"/>
                <a:stretch>
                  <a:fillRect l="-1478" t="-2016" r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44077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7" y="3588849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0892" y="1944874"/>
            <a:ext cx="9222377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Многоугольник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правильным, если он выпуклый и все его стороны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правильным, если все его углы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равносторонний треугольник является правильным.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четырехугольник с равными сторонами является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56053" y="643302"/>
            <a:ext cx="10679893" cy="98879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из следующих утверждений верны?</a:t>
            </a:r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2416628" y="3443042"/>
            <a:ext cx="574765" cy="545982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352799" y="4527372"/>
            <a:ext cx="574765" cy="545982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6695195" y="2329225"/>
            <a:ext cx="829011" cy="730386"/>
          </a:xfrm>
          <a:prstGeom prst="mathMinu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3434682" y="5452748"/>
            <a:ext cx="829011" cy="730386"/>
          </a:xfrm>
          <a:prstGeom prst="mathMinu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50" y="-91440"/>
            <a:ext cx="12445140" cy="70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643" y="2431634"/>
            <a:ext cx="9634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74766" y="636020"/>
            <a:ext cx="10184674" cy="3583283"/>
            <a:chOff x="476000" y="636020"/>
            <a:chExt cx="10283440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0819" y="636020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6000" y="2046628"/>
              <a:ext cx="102834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 Что такое многоугольник?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Блок-схема: процесс 8"/>
          <p:cNvSpPr/>
          <p:nvPr/>
        </p:nvSpPr>
        <p:spPr>
          <a:xfrm>
            <a:off x="866753" y="4789868"/>
            <a:ext cx="7691846" cy="154743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– это геометрическая фигура, представляющая собой замкнутую ломаную линию.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09450" y="557169"/>
            <a:ext cx="10158549" cy="3636008"/>
            <a:chOff x="384560" y="557169"/>
            <a:chExt cx="10283440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0819" y="557169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4560" y="1654609"/>
              <a:ext cx="10283440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Из чего состоит любой многоугольник?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Блок-схема: процесс 9"/>
          <p:cNvSpPr/>
          <p:nvPr/>
        </p:nvSpPr>
        <p:spPr>
          <a:xfrm>
            <a:off x="891018" y="4673401"/>
            <a:ext cx="6864847" cy="167364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многоугольника есть стороны, вершины и углы</a:t>
            </a:r>
            <a:endParaRPr lang="ru-RU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61704" y="949055"/>
            <a:ext cx="10106296" cy="4001768"/>
            <a:chOff x="384560" y="557169"/>
            <a:chExt cx="10283440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0819" y="557169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4560" y="1654609"/>
              <a:ext cx="10283440" cy="1905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3. Какой многоугольник называется выпуклым?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867673" y="723727"/>
            <a:ext cx="10456653" cy="150176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называется выпуклым, если он лежит по одну сторону от каждой прямой, проходящей через две его соседние вершины.</a:t>
            </a:r>
            <a:endParaRPr lang="ru-RU" sz="13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012" y="2487132"/>
            <a:ext cx="7448678" cy="38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61704" y="949055"/>
            <a:ext cx="10106296" cy="4001768"/>
            <a:chOff x="384560" y="557169"/>
            <a:chExt cx="10283440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0819" y="557169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4560" y="1380020"/>
              <a:ext cx="10283440" cy="25513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каком случае многоугольник является невыпуклым?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867673" y="723727"/>
            <a:ext cx="10456653" cy="150176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называется невыпуклым, если прямая, содержащая сторону многоугольника разбивает его на две части.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708" y="2446674"/>
            <a:ext cx="6656656" cy="39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169" y="2566219"/>
            <a:ext cx="8217521" cy="37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роцесс 6"/>
          <p:cNvSpPr/>
          <p:nvPr/>
        </p:nvSpPr>
        <p:spPr>
          <a:xfrm>
            <a:off x="867673" y="723727"/>
            <a:ext cx="10456653" cy="150176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изображенные геометрические фигуры. Что у них есть общего?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67673" y="723727"/>
            <a:ext cx="10679893" cy="177127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Определение: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Выпуклый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многоугольник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называется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правильным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все его углы равны и все его стороны равны.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049" y="3702522"/>
            <a:ext cx="2836946" cy="22354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5" b="99548" l="3817" r="954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914" y="4120792"/>
            <a:ext cx="2495550" cy="2105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778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8113" y="2893642"/>
            <a:ext cx="17145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4" b="90449" l="4063" r="99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554" y="3582278"/>
            <a:ext cx="3048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265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2021-01-20T14:10:22Z</dcterms:created>
  <dcterms:modified xsi:type="dcterms:W3CDTF">2021-01-31T07:49:29Z</dcterms:modified>
</cp:coreProperties>
</file>