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0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3EE8-2D8C-4C22-899C-356219C1ACB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5665-148C-4959-B269-532EF909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DSCN81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4725440" cy="3786214"/>
          </a:xfrm>
          <a:prstGeom prst="sun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Содержимое 11" descr="DSCN817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928670"/>
            <a:ext cx="4038600" cy="3028950"/>
          </a:xfrm>
          <a:prstGeom prst="cloud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DSCN8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36133"/>
            <a:ext cx="4429156" cy="3321867"/>
          </a:xfrm>
          <a:prstGeom prst="cloud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DSCN81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714751"/>
            <a:ext cx="4000528" cy="3000397"/>
          </a:xfrm>
          <a:prstGeom prst="cloud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86742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Откуда игры к нам пришли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715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Газетный человечек</a:t>
            </a:r>
            <a:endParaRPr lang="ru-RU" sz="4800" b="1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омики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929882" cy="6858000"/>
          </a:xfrm>
        </p:spPr>
      </p:pic>
      <p:pic>
        <p:nvPicPr>
          <p:cNvPr id="11" name="Содержимое 10" descr="DSCN8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9" name="Рисунок 8" descr="DSCN8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53318">
            <a:off x="-141885" y="1442032"/>
            <a:ext cx="4852811" cy="363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285728"/>
            <a:ext cx="7574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Газетный человечек</a:t>
            </a: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715600" cy="6858000"/>
          </a:xfrm>
          <a:prstGeom prst="rect">
            <a:avLst/>
          </a:prstGeom>
        </p:spPr>
      </p:pic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28596" y="5214950"/>
            <a:ext cx="4214842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20CE"/>
                </a:solidFill>
                <a:latin typeface="Times New Roman" pitchFamily="18" charset="0"/>
                <a:cs typeface="Times New Roman" pitchFamily="18" charset="0"/>
              </a:rPr>
              <a:t>Дракон находчив и умен - пусть славный год подарит он.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520C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DSCN7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214290"/>
            <a:ext cx="4214842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" name="Рисунок 9" descr="DSCN2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14356"/>
            <a:ext cx="3289630" cy="438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6" name="Рисунок 15" descr="DSCN7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4143404" cy="31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21429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- музеи</a:t>
            </a:r>
            <a:endParaRPr lang="ru-RU" sz="4400" b="1" i="1" spc="50" dirty="0">
              <a:ln w="11430"/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715600" cy="6858000"/>
          </a:xfrm>
          <a:prstGeom prst="rect">
            <a:avLst/>
          </a:prstGeom>
        </p:spPr>
      </p:pic>
      <p:pic>
        <p:nvPicPr>
          <p:cNvPr id="12" name="Содержимое 11" descr="DSCN8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64331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DSCN8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9703">
            <a:off x="5072066" y="500042"/>
            <a:ext cx="4071934" cy="3053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10" name="Содержимое 9" descr="DSCN838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 rot="21303927">
            <a:off x="128580" y="461738"/>
            <a:ext cx="4229101" cy="317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>
                  <a:prstDash val="solid"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Краеведческий музей города Северодвинска</a:t>
            </a:r>
          </a:p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«Природа Северной тайги».</a:t>
            </a:r>
            <a:endParaRPr lang="ru-RU" sz="3600" b="1" i="1" dirty="0">
              <a:ln>
                <a:prstDash val="solid"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715600" cy="6858000"/>
          </a:xfrm>
          <a:prstGeom prst="rect">
            <a:avLst/>
          </a:prstGeom>
        </p:spPr>
      </p:pic>
      <p:pic>
        <p:nvPicPr>
          <p:cNvPr id="13" name="Рисунок 12" descr="DSCN8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85926"/>
            <a:ext cx="4786345" cy="358975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Содержимое 11" descr="DSCN839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5008" y="214290"/>
            <a:ext cx="3428992" cy="2571744"/>
          </a:xfrm>
          <a:prstGeom prst="cloud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9" descr="DSCN8395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214290"/>
            <a:ext cx="2822986" cy="3763982"/>
          </a:xfrm>
          <a:prstGeom prst="cloud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DSCN84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4346" y="4214818"/>
            <a:ext cx="3309993" cy="2482495"/>
          </a:xfrm>
          <a:prstGeom prst="cloud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DSCN83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10" y="4661257"/>
            <a:ext cx="2928990" cy="2196743"/>
          </a:xfrm>
          <a:prstGeom prst="cloud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DSCN83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214290"/>
            <a:ext cx="3000396" cy="2250297"/>
          </a:xfrm>
          <a:prstGeom prst="cloud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DSCN84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536241"/>
            <a:ext cx="3095679" cy="2321759"/>
          </a:xfrm>
          <a:prstGeom prst="cloud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18" name="Рисунок 17" descr="DSCN839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2071678"/>
            <a:ext cx="1982405" cy="2643206"/>
          </a:xfrm>
          <a:prstGeom prst="cloud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Откуда игры к нам пришли</vt:lpstr>
      <vt:lpstr>Газетный человечек</vt:lpstr>
      <vt:lpstr>Слайд 3</vt:lpstr>
      <vt:lpstr>Слайд 4</vt:lpstr>
      <vt:lpstr>Слайд 5</vt:lpstr>
    </vt:vector>
  </TitlesOfParts>
  <Company>nordrav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DN</cp:lastModifiedBy>
  <cp:revision>49</cp:revision>
  <dcterms:created xsi:type="dcterms:W3CDTF">2012-04-22T17:55:49Z</dcterms:created>
  <dcterms:modified xsi:type="dcterms:W3CDTF">2016-12-18T20:22:44Z</dcterms:modified>
</cp:coreProperties>
</file>