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02A-B6F1-413E-A43D-95322ED7251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B66B65-1E09-4EA6-93CD-B8EBC64971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02A-B6F1-413E-A43D-95322ED7251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6B65-1E09-4EA6-93CD-B8EBC64971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B66B65-1E09-4EA6-93CD-B8EBC649713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02A-B6F1-413E-A43D-95322ED7251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02A-B6F1-413E-A43D-95322ED7251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B66B65-1E09-4EA6-93CD-B8EBC64971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02A-B6F1-413E-A43D-95322ED7251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B66B65-1E09-4EA6-93CD-B8EBC64971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EA4702A-B6F1-413E-A43D-95322ED7251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6B65-1E09-4EA6-93CD-B8EBC64971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02A-B6F1-413E-A43D-95322ED7251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B66B65-1E09-4EA6-93CD-B8EBC649713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02A-B6F1-413E-A43D-95322ED7251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B66B65-1E09-4EA6-93CD-B8EBC6497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02A-B6F1-413E-A43D-95322ED7251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B66B65-1E09-4EA6-93CD-B8EBC6497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B66B65-1E09-4EA6-93CD-B8EBC649713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02A-B6F1-413E-A43D-95322ED7251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B66B65-1E09-4EA6-93CD-B8EBC64971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EA4702A-B6F1-413E-A43D-95322ED7251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EA4702A-B6F1-413E-A43D-95322ED72514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B66B65-1E09-4EA6-93CD-B8EBC649713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903" y="116632"/>
            <a:ext cx="7772400" cy="1752600"/>
          </a:xfrm>
        </p:spPr>
        <p:txBody>
          <a:bodyPr/>
          <a:lstStyle/>
          <a:p>
            <a:r>
              <a:rPr lang="ru-RU" dirty="0" smtClean="0"/>
              <a:t>Значение имен моих родственников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84" y="2204864"/>
            <a:ext cx="3899520" cy="434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4904" y="4107852"/>
            <a:ext cx="45838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Сиваконов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Савелий</a:t>
            </a:r>
          </a:p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Ученик 3 «З» класса</a:t>
            </a:r>
          </a:p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МБОУ НОШ № 21</a:t>
            </a:r>
          </a:p>
          <a:p>
            <a:pPr algn="ctr"/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Г.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Южно-сахалинск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599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Папа: </a:t>
            </a:r>
            <a:r>
              <a:rPr lang="ru-RU" sz="5400" i="1" dirty="0" smtClean="0"/>
              <a:t>Павел</a:t>
            </a:r>
            <a:endParaRPr lang="ru-RU" sz="54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5070304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Значение: </a:t>
            </a:r>
            <a:r>
              <a:rPr lang="ru-RU" dirty="0"/>
              <a:t>Имя Павел имеет латинское происхождение и переводится как "малый", "маленький". </a:t>
            </a:r>
            <a:r>
              <a:rPr lang="ru-RU" dirty="0" smtClean="0"/>
              <a:t>Это имя </a:t>
            </a:r>
            <a:r>
              <a:rPr lang="ru-RU" dirty="0"/>
              <a:t>носил один из самых известных апостолов </a:t>
            </a:r>
            <a:r>
              <a:rPr lang="ru-RU" dirty="0" smtClean="0"/>
              <a:t>Христа.</a:t>
            </a:r>
          </a:p>
          <a:p>
            <a:r>
              <a:rPr lang="ru-RU" i="1" dirty="0" smtClean="0"/>
              <a:t>Интересные </a:t>
            </a:r>
            <a:r>
              <a:rPr lang="ru-RU" i="1" dirty="0"/>
              <a:t>факты об </a:t>
            </a:r>
            <a:r>
              <a:rPr lang="ru-RU" i="1" dirty="0" smtClean="0"/>
              <a:t>имени:</a:t>
            </a:r>
          </a:p>
          <a:p>
            <a:r>
              <a:rPr lang="ru-RU" dirty="0" smtClean="0"/>
              <a:t>- </a:t>
            </a:r>
            <a:r>
              <a:rPr lang="ru-RU" dirty="0"/>
              <a:t>зодиак имени Павел – Дева;</a:t>
            </a:r>
          </a:p>
          <a:p>
            <a:r>
              <a:rPr lang="ru-RU" dirty="0"/>
              <a:t>- </a:t>
            </a:r>
            <a:r>
              <a:rPr lang="ru-RU" dirty="0" smtClean="0"/>
              <a:t>планета </a:t>
            </a:r>
            <a:r>
              <a:rPr lang="ru-RU" dirty="0"/>
              <a:t>– Меркурий;</a:t>
            </a:r>
          </a:p>
          <a:p>
            <a:r>
              <a:rPr lang="ru-RU" dirty="0"/>
              <a:t>- цвет-талисман – красный, фиолетовый, темно-оранжевый;</a:t>
            </a:r>
          </a:p>
          <a:p>
            <a:r>
              <a:rPr lang="ru-RU" dirty="0"/>
              <a:t>- тотемные животные – еж, красноперка;</a:t>
            </a:r>
          </a:p>
          <a:p>
            <a:r>
              <a:rPr lang="ru-RU" dirty="0"/>
              <a:t>- тотемные растения – рябина, астра, дуб, лесной орех;</a:t>
            </a:r>
          </a:p>
          <a:p>
            <a:r>
              <a:rPr lang="ru-RU" dirty="0"/>
              <a:t>- камень-талисман – рубин.</a:t>
            </a:r>
          </a:p>
        </p:txBody>
      </p:sp>
    </p:spTree>
    <p:extLst>
      <p:ext uri="{BB962C8B-B14F-4D97-AF65-F5344CB8AC3E}">
        <p14:creationId xmlns:p14="http://schemas.microsoft.com/office/powerpoint/2010/main" val="391313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Черты характера- </a:t>
            </a:r>
            <a:r>
              <a:rPr lang="ru-RU" dirty="0"/>
              <a:t>Воля, интеллект, активность, нравственность, </a:t>
            </a:r>
            <a:r>
              <a:rPr lang="ru-RU" dirty="0" smtClean="0"/>
              <a:t>общительность</a:t>
            </a:r>
          </a:p>
          <a:p>
            <a:r>
              <a:rPr lang="ru-RU" i="1" dirty="0" smtClean="0"/>
              <a:t>Известные носители</a:t>
            </a:r>
            <a:r>
              <a:rPr lang="ru-RU" dirty="0" smtClean="0"/>
              <a:t>: много патриархов и деятелей церквей, </a:t>
            </a:r>
            <a:r>
              <a:rPr lang="ru-RU" dirty="0"/>
              <a:t>апостол Павел, Павел Бажов (писатель), Павел Третьяков (купец, основатель Третьяковской галереи)</a:t>
            </a:r>
            <a:endParaRPr lang="ru-RU" dirty="0" smtClean="0"/>
          </a:p>
          <a:p>
            <a:r>
              <a:rPr lang="ru-RU" i="1" dirty="0" smtClean="0"/>
              <a:t>Именины</a:t>
            </a:r>
            <a:r>
              <a:rPr lang="ru-RU" dirty="0"/>
              <a:t>: 5 января, 23 января, 6 февраля, 17 марта, 30 марта, 19 апреля, 31 мая, 4 </a:t>
            </a:r>
            <a:r>
              <a:rPr lang="ru-RU" dirty="0" smtClean="0"/>
              <a:t>июня и др.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086"/>
            <a:ext cx="8299648" cy="141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26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ru-RU" sz="5400" dirty="0" smtClean="0"/>
              <a:t>Мама: Виктория</a:t>
            </a:r>
            <a:endParaRPr lang="ru-RU" sz="54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Значение: </a:t>
            </a:r>
            <a:r>
              <a:rPr lang="ru-RU" dirty="0"/>
              <a:t>В переводе с латинского Виктория означает «победительница</a:t>
            </a:r>
            <a:r>
              <a:rPr lang="ru-RU" dirty="0" smtClean="0"/>
              <a:t>»</a:t>
            </a:r>
          </a:p>
          <a:p>
            <a:r>
              <a:rPr lang="ru-RU" i="1" dirty="0" smtClean="0"/>
              <a:t>Интересные </a:t>
            </a:r>
            <a:r>
              <a:rPr lang="ru-RU" i="1" dirty="0"/>
              <a:t>факты об </a:t>
            </a:r>
            <a:r>
              <a:rPr lang="ru-RU" i="1" dirty="0" smtClean="0"/>
              <a:t>имени:</a:t>
            </a:r>
          </a:p>
          <a:p>
            <a:r>
              <a:rPr lang="ru-RU" dirty="0" smtClean="0"/>
              <a:t>- </a:t>
            </a:r>
            <a:r>
              <a:rPr lang="ru-RU" dirty="0"/>
              <a:t>зодиак </a:t>
            </a:r>
            <a:r>
              <a:rPr lang="ru-RU" dirty="0" smtClean="0"/>
              <a:t>имени– Водолей;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smtClean="0"/>
              <a:t>планета </a:t>
            </a:r>
            <a:r>
              <a:rPr lang="ru-RU" dirty="0"/>
              <a:t>– </a:t>
            </a:r>
            <a:r>
              <a:rPr lang="ru-RU" dirty="0" smtClean="0"/>
              <a:t>Уран;</a:t>
            </a:r>
            <a:endParaRPr lang="ru-RU" dirty="0"/>
          </a:p>
          <a:p>
            <a:r>
              <a:rPr lang="ru-RU" dirty="0"/>
              <a:t>- цвет-талисман – </a:t>
            </a:r>
            <a:r>
              <a:rPr lang="ru-RU" dirty="0" smtClean="0"/>
              <a:t>желтый</a:t>
            </a:r>
            <a:endParaRPr lang="ru-RU" dirty="0"/>
          </a:p>
          <a:p>
            <a:r>
              <a:rPr lang="ru-RU" dirty="0"/>
              <a:t>- тотемные животные – </a:t>
            </a:r>
            <a:r>
              <a:rPr lang="ru-RU" dirty="0" smtClean="0"/>
              <a:t>шмель, жаба;</a:t>
            </a:r>
            <a:endParaRPr lang="ru-RU" dirty="0"/>
          </a:p>
          <a:p>
            <a:r>
              <a:rPr lang="ru-RU" dirty="0"/>
              <a:t>- тотемные растения – </a:t>
            </a:r>
            <a:r>
              <a:rPr lang="ru-RU" dirty="0" smtClean="0"/>
              <a:t>горечавка</a:t>
            </a:r>
            <a:endParaRPr lang="ru-RU" dirty="0"/>
          </a:p>
          <a:p>
            <a:r>
              <a:rPr lang="ru-RU" dirty="0"/>
              <a:t>- камень-талисман – </a:t>
            </a:r>
            <a:r>
              <a:rPr lang="ru-RU" dirty="0" smtClean="0"/>
              <a:t>лазурит.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76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Черты характера- </a:t>
            </a:r>
            <a:r>
              <a:rPr lang="ru-RU" dirty="0"/>
              <a:t>настойчивость, твердость характера, целеустремленность, коммуникабельность, находчивость, аккуратность. </a:t>
            </a:r>
            <a:endParaRPr lang="ru-RU" dirty="0" smtClean="0"/>
          </a:p>
          <a:p>
            <a:r>
              <a:rPr lang="ru-RU" i="1" dirty="0" smtClean="0"/>
              <a:t>Известные носители</a:t>
            </a:r>
            <a:r>
              <a:rPr lang="ru-RU" dirty="0" smtClean="0"/>
              <a:t>: </a:t>
            </a:r>
            <a:r>
              <a:rPr lang="ru-RU" dirty="0"/>
              <a:t>Виктория Александрина ( </a:t>
            </a:r>
            <a:r>
              <a:rPr lang="ru-RU" dirty="0" smtClean="0"/>
              <a:t>королева Великобритании)</a:t>
            </a:r>
          </a:p>
          <a:p>
            <a:r>
              <a:rPr lang="ru-RU" i="1" dirty="0" smtClean="0"/>
              <a:t>Именины</a:t>
            </a:r>
            <a:r>
              <a:rPr lang="ru-RU" dirty="0"/>
              <a:t>: 6 ноября.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Мама: Виктория</a:t>
            </a:r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val="4272451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ru-RU" sz="5400" dirty="0" smtClean="0"/>
              <a:t>Сестра: Ульяна</a:t>
            </a:r>
            <a:endParaRPr lang="ru-RU" sz="54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Значение: </a:t>
            </a:r>
            <a:r>
              <a:rPr lang="ru-RU" dirty="0"/>
              <a:t> В переводе с латинского означает счастье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Интересные </a:t>
            </a:r>
            <a:r>
              <a:rPr lang="ru-RU" i="1" dirty="0"/>
              <a:t>факты об </a:t>
            </a:r>
            <a:r>
              <a:rPr lang="ru-RU" i="1" dirty="0" smtClean="0"/>
              <a:t>имени:</a:t>
            </a:r>
          </a:p>
          <a:p>
            <a:r>
              <a:rPr lang="ru-RU" dirty="0"/>
              <a:t>- зодиак имени – Скорпион, Лев;</a:t>
            </a:r>
          </a:p>
          <a:p>
            <a:r>
              <a:rPr lang="ru-RU" dirty="0"/>
              <a:t>- </a:t>
            </a:r>
            <a:r>
              <a:rPr lang="ru-RU" dirty="0" smtClean="0"/>
              <a:t>планеты– </a:t>
            </a:r>
            <a:r>
              <a:rPr lang="ru-RU" dirty="0"/>
              <a:t>Венера, Марс, Юпитер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/>
              <a:t>благоприятные цвета – красный, оранжевый, густой желтый;</a:t>
            </a:r>
          </a:p>
          <a:p>
            <a:r>
              <a:rPr lang="ru-RU" dirty="0"/>
              <a:t>- растения-тотемы – мелисса, клен;</a:t>
            </a:r>
          </a:p>
          <a:p>
            <a:r>
              <a:rPr lang="ru-RU" dirty="0"/>
              <a:t>- животное – улитка;</a:t>
            </a:r>
          </a:p>
          <a:p>
            <a:r>
              <a:rPr lang="ru-RU" dirty="0"/>
              <a:t>- камень-талисман – янтарь, </a:t>
            </a:r>
            <a:r>
              <a:rPr lang="ru-RU" dirty="0" smtClean="0"/>
              <a:t>лабрадор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81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Черты характера- </a:t>
            </a:r>
            <a:r>
              <a:rPr lang="ru-RU" dirty="0" smtClean="0"/>
              <a:t>Обычно </a:t>
            </a:r>
            <a:r>
              <a:rPr lang="ru-RU" dirty="0"/>
              <a:t>это активная, простая, открытая и добрая женщина, склонная к творчеству, но не всегда позволяющая своим талантам раскрыться. </a:t>
            </a:r>
            <a:endParaRPr lang="ru-RU" dirty="0" smtClean="0"/>
          </a:p>
          <a:p>
            <a:r>
              <a:rPr lang="ru-RU" i="1" dirty="0" smtClean="0"/>
              <a:t>Известные носители</a:t>
            </a:r>
            <a:r>
              <a:rPr lang="ru-RU" dirty="0"/>
              <a:t>: </a:t>
            </a:r>
            <a:r>
              <a:rPr lang="ru-RU" dirty="0" smtClean="0"/>
              <a:t>Ульяна Лопаткина (балерина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i="1" dirty="0" smtClean="0"/>
              <a:t>Именины</a:t>
            </a:r>
            <a:r>
              <a:rPr lang="ru-RU" dirty="0"/>
              <a:t>: </a:t>
            </a:r>
            <a:r>
              <a:rPr lang="ru-RU" dirty="0" smtClean="0"/>
              <a:t>30 августа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200"/>
            <a:ext cx="8534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207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ru-RU" sz="5400" dirty="0" smtClean="0"/>
              <a:t>Савелий </a:t>
            </a:r>
            <a:endParaRPr lang="ru-RU" sz="54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/>
              <a:t>Значение: </a:t>
            </a:r>
            <a:r>
              <a:rPr lang="ru-RU" dirty="0"/>
              <a:t> В переводе с </a:t>
            </a:r>
            <a:r>
              <a:rPr lang="ru-RU" dirty="0" smtClean="0"/>
              <a:t>древне-еврейского </a:t>
            </a:r>
            <a:r>
              <a:rPr lang="ru-RU" dirty="0"/>
              <a:t>означает </a:t>
            </a:r>
            <a:r>
              <a:rPr lang="ru-RU" dirty="0" smtClean="0"/>
              <a:t>«желанный», «выпрошенный у Бога»</a:t>
            </a:r>
          </a:p>
          <a:p>
            <a:r>
              <a:rPr lang="ru-RU" i="1" dirty="0" smtClean="0"/>
              <a:t>Интересные </a:t>
            </a:r>
            <a:r>
              <a:rPr lang="ru-RU" i="1" dirty="0"/>
              <a:t>факты об </a:t>
            </a:r>
            <a:r>
              <a:rPr lang="ru-RU" i="1" dirty="0" smtClean="0"/>
              <a:t>имени:</a:t>
            </a:r>
          </a:p>
          <a:p>
            <a:r>
              <a:rPr lang="ru-RU" dirty="0"/>
              <a:t>- зодиак имени – </a:t>
            </a:r>
            <a:r>
              <a:rPr lang="ru-RU" dirty="0" smtClean="0"/>
              <a:t>Близнецы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smtClean="0"/>
              <a:t>планеты– Плутон;</a:t>
            </a:r>
          </a:p>
          <a:p>
            <a:r>
              <a:rPr lang="ru-RU" dirty="0" smtClean="0"/>
              <a:t>- </a:t>
            </a:r>
            <a:r>
              <a:rPr lang="ru-RU" dirty="0"/>
              <a:t>благоприятные цвета – густо-синий, красный, салатовый</a:t>
            </a:r>
          </a:p>
          <a:p>
            <a:r>
              <a:rPr lang="ru-RU" dirty="0"/>
              <a:t>- растения-тотемы – </a:t>
            </a:r>
            <a:r>
              <a:rPr lang="ru-RU" dirty="0" smtClean="0"/>
              <a:t>береза, кувшинка;</a:t>
            </a:r>
            <a:endParaRPr lang="ru-RU" dirty="0"/>
          </a:p>
          <a:p>
            <a:r>
              <a:rPr lang="ru-RU" dirty="0"/>
              <a:t>- животное – </a:t>
            </a:r>
            <a:r>
              <a:rPr lang="ru-RU" dirty="0" smtClean="0"/>
              <a:t>рак;</a:t>
            </a:r>
            <a:endParaRPr lang="ru-RU" dirty="0"/>
          </a:p>
          <a:p>
            <a:r>
              <a:rPr lang="ru-RU" dirty="0"/>
              <a:t>- камень-талисман – благородный и огненный опал</a:t>
            </a:r>
          </a:p>
        </p:txBody>
      </p:sp>
    </p:spTree>
    <p:extLst>
      <p:ext uri="{BB962C8B-B14F-4D97-AF65-F5344CB8AC3E}">
        <p14:creationId xmlns:p14="http://schemas.microsoft.com/office/powerpoint/2010/main" val="181569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Черты характера- </a:t>
            </a:r>
            <a:r>
              <a:rPr lang="ru-RU" dirty="0"/>
              <a:t>несколько замкнутый, малоразговорчивый человек, </a:t>
            </a:r>
            <a:r>
              <a:rPr lang="ru-RU" dirty="0" smtClean="0"/>
              <a:t>скромный</a:t>
            </a:r>
            <a:r>
              <a:rPr lang="ru-RU" dirty="0"/>
              <a:t>, </a:t>
            </a:r>
            <a:r>
              <a:rPr lang="ru-RU" dirty="0" smtClean="0"/>
              <a:t>но обладающий душевной теплотой </a:t>
            </a:r>
            <a:r>
              <a:rPr lang="ru-RU" dirty="0"/>
              <a:t>и </a:t>
            </a:r>
            <a:r>
              <a:rPr lang="ru-RU" dirty="0" smtClean="0"/>
              <a:t>отзывчивостью. </a:t>
            </a:r>
            <a:endParaRPr lang="ru-RU" dirty="0"/>
          </a:p>
          <a:p>
            <a:r>
              <a:rPr lang="ru-RU" i="1" dirty="0" smtClean="0"/>
              <a:t>Известные носители</a:t>
            </a:r>
            <a:r>
              <a:rPr lang="ru-RU" dirty="0" smtClean="0"/>
              <a:t>: Савелий Крамаров (актер</a:t>
            </a:r>
            <a:r>
              <a:rPr lang="ru-RU" dirty="0"/>
              <a:t>); Савелий Тартаковер (шахматист, гроссмейстер </a:t>
            </a:r>
            <a:r>
              <a:rPr lang="ru-RU" dirty="0" smtClean="0"/>
              <a:t>, считался </a:t>
            </a:r>
            <a:r>
              <a:rPr lang="ru-RU" dirty="0"/>
              <a:t>одним из сильнейших шахматных </a:t>
            </a:r>
            <a:r>
              <a:rPr lang="ru-RU" dirty="0" smtClean="0"/>
              <a:t>теоретиков)</a:t>
            </a:r>
          </a:p>
          <a:p>
            <a:r>
              <a:rPr lang="ru-RU" i="1" dirty="0" smtClean="0"/>
              <a:t>Именины</a:t>
            </a:r>
            <a:r>
              <a:rPr lang="ru-RU" dirty="0"/>
              <a:t>: </a:t>
            </a:r>
            <a:r>
              <a:rPr lang="ru-RU" dirty="0" smtClean="0"/>
              <a:t>10 сентября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9197"/>
            <a:ext cx="8534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305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</TotalTime>
  <Words>451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Значение имен моих родственников</vt:lpstr>
      <vt:lpstr>Папа: Павел</vt:lpstr>
      <vt:lpstr>Презентация PowerPoint</vt:lpstr>
      <vt:lpstr>Мама: Виктория</vt:lpstr>
      <vt:lpstr>Мама: Виктория</vt:lpstr>
      <vt:lpstr>Сестра: Ульяна</vt:lpstr>
      <vt:lpstr>Презентация PowerPoint</vt:lpstr>
      <vt:lpstr>Савелий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имен моих родственников</dc:title>
  <dc:creator>Павел</dc:creator>
  <cp:lastModifiedBy>1</cp:lastModifiedBy>
  <cp:revision>12</cp:revision>
  <dcterms:created xsi:type="dcterms:W3CDTF">2014-01-23T09:46:31Z</dcterms:created>
  <dcterms:modified xsi:type="dcterms:W3CDTF">2016-12-05T17:52:17Z</dcterms:modified>
</cp:coreProperties>
</file>