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7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1CFA-2243-481F-A7D2-50B499F3409F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B64D-CD71-468D-A792-9734D8C0AA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Финансовая грамотность начинается в семье.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xn--80adtfrbca9a4c.xn--p1ai/content/uploads/2016/03/jpg_143766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5245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обращения с деньгами.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1.Участия в планировании бюджета.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8" name="Picture 4" descr="http://prosekrety.ru/wp-content/uploads/2016/04/f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503690" cy="423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обращения с деньгами.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2.Походы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магазин.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3.Постановка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4.Личный пример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://image2.thematicnews.com/uploads/images/10/59/88/61/2016/09/16/3ef6da8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4176464" cy="277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47500" lnSpcReduction="20000"/>
          </a:bodyPr>
          <a:lstStyle/>
          <a:p>
            <a:pPr lvl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«Как и за что давать ребёнку деньги?»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явно не контролируйте ребёнка и не навязывайте ему своего мнения по поводу траты сэкономленных или накопленных денег.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Отказываясь, что – либо купить ребёнку, лучше не объяснять это отсутствием денег, особенно если он прекрасно видел у вас в кошельке крупные купюры. Объясните, что на сегодняшний день у вас все покупки запланированы и на желанную ему вещь денег не предусмотрено. Учите ребёнка планировать траты. Например, собираетесь гулять, обсудите с ним, сколько денег и на что вы их потратите;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вы предложили ребёнку накопить денег, то давайте возможность ему пополнять копилку. Пусть он, например, оставит себе сдачу после похода в магазин. Иначе для пополнения своих средств, он может найти другой источник, не всегда законный;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ребёнок, копивший деньги на определённую вещь вдруг передумал её покупать, и решил потратить деньги на что – то другое, не следует ему препятствовать. Но он должен понимать, что вы ему этой вещи тоже не купите.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 ребенком, взявшим деньги без спросу, следует серьезно по говорить. Ни в коем случае не следует называть этот поступок воровством или угрожать ему тюрьмой. Скажите ему: «Мы привыкли тебе доверять, и нас очень огорчает то, что ты не спросил у нас, прежде чем взять эти деньги. А вдруг они были отложены на что- то важное, например, на твою новую куртку, и нам не хватает именно той суммы, которую ты взял?».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 семьях с высоким уровнем доверия обычно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не бывает домашних краж или они случаются крайне редко;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сами рассказывают, на что они потратили или собираются тратить деньги;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дети открыто высказывают свои потребности в деньгах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-дети не склонны скрывать свои дополнительные источники дохода.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"Сбалансировать бюджет - все равно что попасть в рай. Каждый этого хочет, но не желает делать то, что для этого нужно."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Грэм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"Нажить много денег - храбрость; сохранить их - мудрость, а умело расходовать - искусство."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Бертольд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Авербах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"Не уметь переносить бедность постыдно; не уметь избавиться от неё трудом – ещё постыднее."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Перикл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Регулярно выдаваемые карманные деньги.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Заработанные деньги.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Денежные подарки.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Карманные деньги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какого возраста начинать давать деньги ребёнку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Сколько выдавать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часто давать деньги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контролировать?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linica.nsk.ru/wp-content/uploads/2015/03/%D1%80%D0%B5%D0%B1%D0%B5%D0%BD%D0%BE%D0%B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772816"/>
            <a:ext cx="3816424" cy="341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Помните,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что карманные деньги, не подлежат отчетности  и не могут быть изъяты в наказание, ни восполнены в случае утери или нерационального расходования. </a:t>
            </a:r>
          </a:p>
        </p:txBody>
      </p:sp>
      <p:pic>
        <p:nvPicPr>
          <p:cNvPr id="16386" name="Picture 2" descr="http://med-heal.ru/wp-content/uploads/2017/02/dengi-rebenok-kopilk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5044108" cy="3362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Деньги за учебу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К положительным относятся следующие: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1.У ребёнка повышается внимательность на уроке, а также формальный интерес к учебному процессу.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Дети стремятся меньше прогуливать, а то и не прогуливать совсем.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3.Ребенок приходит к выводу, что любая работа должна оплачиваться, следовательно, хорошая работа оплачивается вдвойне. Таким образом, ученик стремится выполнить свою работу как можно лучше, учится отвечать за самого себя.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 отрицательным моментам можно отнести следующие: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1.Несмотря на повышенное внимание и «тягу» к получению знаний, ребёнок становится озабоченным исключительно проблемой получения денег.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2.У ребёнка пропадает интерес к самому учебному процессу, он становится заинтересованным лишь в конечном результате – в полученной на уроке оценке и, следовательно, сумме.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Оплата детских услуг дома?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внутри семьи – это душевный долг каждого ее члена, благодаря которому семья сохраняет сама себя, в том числе свой экономический успех. </a:t>
            </a:r>
          </a:p>
          <a:p>
            <a:endParaRPr lang="ru-RU" dirty="0"/>
          </a:p>
        </p:txBody>
      </p:sp>
      <p:pic>
        <p:nvPicPr>
          <p:cNvPr id="17412" name="Picture 4" descr="https://zdravnica.net/images/articles/child/chores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794787" cy="2846090"/>
          </a:xfrm>
          <a:prstGeom prst="rect">
            <a:avLst/>
          </a:prstGeom>
          <a:noFill/>
        </p:spPr>
      </p:pic>
      <p:pic>
        <p:nvPicPr>
          <p:cNvPr id="17414" name="Picture 6" descr="https://makhachkala.amakids.ru/upload/medialibrary/047/imag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486325" cy="298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Заработанные деньги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978896" cy="4569371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ПОМНИТЬ.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Заработанные деньги ребенок имеет право потратить на себя. Но если он захочет купить всей семье торт-мороженое – это добрый знак. Можно заранее рассказать истории о первой зарплате отца, бабушки, старшей сестры.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fanwoman.ru/wp-content/uploads/2013/05/136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Денежные подарки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Значение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конверта переводится так: «У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 есть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деньги, но нет на тебя времени. Мне все равно, что тебе интересно, чем заняты твои мысли».</a:t>
            </a:r>
          </a:p>
          <a:p>
            <a:endParaRPr lang="ru-RU" dirty="0"/>
          </a:p>
        </p:txBody>
      </p:sp>
      <p:pic>
        <p:nvPicPr>
          <p:cNvPr id="20486" name="Picture 6" descr="https://cbsdetroit.files.wordpress.com/2016/10/istock_7968535_small.jpg?w=8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348411" cy="259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652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Финансовая грамотность начинается в семье.</vt:lpstr>
      <vt:lpstr> "Сбалансировать бюджет - все равно что попасть в рай. Каждый этого хочет, но не желает делать то, что для этого нужно."                                                                                          Ф. Грэм   "Нажить много денег - храбрость; сохранить их - мудрость, а умело расходовать - искусство."                                                                           Бертольд Авербах    "Не уметь переносить бедность постыдно; не уметь избавиться от неё трудом – ещё постыднее."                                                                                          Перикл </vt:lpstr>
      <vt:lpstr>Доход ребенка</vt:lpstr>
      <vt:lpstr>Карманные деньги</vt:lpstr>
      <vt:lpstr>Слайд 5</vt:lpstr>
      <vt:lpstr>Деньги за учебу</vt:lpstr>
      <vt:lpstr>Оплата детских услуг дома?</vt:lpstr>
      <vt:lpstr>Заработанные деньги</vt:lpstr>
      <vt:lpstr>Денежные подарки</vt:lpstr>
      <vt:lpstr>Опыт обращения с деньгами.</vt:lpstr>
      <vt:lpstr>Опыт обращения с деньгами.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начинается в семье.</dc:title>
  <dc:creator>ОООШ</dc:creator>
  <cp:lastModifiedBy>ОООШ</cp:lastModifiedBy>
  <cp:revision>1</cp:revision>
  <dcterms:created xsi:type="dcterms:W3CDTF">2018-05-09T18:05:12Z</dcterms:created>
  <dcterms:modified xsi:type="dcterms:W3CDTF">2018-05-09T20:34:23Z</dcterms:modified>
</cp:coreProperties>
</file>