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5" d="100"/>
          <a:sy n="45" d="100"/>
        </p:scale>
        <p:origin x="78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31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66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69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2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13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82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1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03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1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79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20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7B2FF8-67FA-446C-BC7D-B911C2E7EA26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ECECDBF-6C07-4FEB-9B95-5BCA41F1477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25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8380" y="-30997"/>
            <a:ext cx="8043620" cy="2139231"/>
          </a:xfrm>
        </p:spPr>
        <p:txBody>
          <a:bodyPr>
            <a:normAutofit/>
          </a:bodyPr>
          <a:lstStyle/>
          <a:p>
            <a:pPr algn="ctr"/>
            <a:r>
              <a:rPr lang="ru-RU" sz="5400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МАТЕМАТИЧЕСКИЙ КВЕСТ «СТЕПЕННАЯ ФУНКЦИЯ»</a:t>
            </a:r>
            <a:endParaRPr lang="ru-RU" sz="5400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28010" cy="635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956930"/>
            <a:ext cx="10058400" cy="4912165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возможное количество баллов по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 30: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“отлично”: от 27 до 30 баллов (90%)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“хорошо”: от 19 до 26 баллов (65%)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“удовлетворительно”: от 12 до 18 баллов (42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lvl="0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баллов за построение сюжетной линии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275367" cy="2780354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1769701" y="623727"/>
            <a:ext cx="2632178" cy="2486296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/>
          <a:stretch>
            <a:fillRect/>
          </a:stretch>
        </p:blipFill>
        <p:spPr>
          <a:xfrm>
            <a:off x="3766928" y="1197625"/>
            <a:ext cx="2929432" cy="2231375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5"/>
          <a:stretch>
            <a:fillRect/>
          </a:stretch>
        </p:blipFill>
        <p:spPr>
          <a:xfrm>
            <a:off x="6331576" y="1740084"/>
            <a:ext cx="2393323" cy="2442166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6"/>
          <a:stretch>
            <a:fillRect/>
          </a:stretch>
        </p:blipFill>
        <p:spPr>
          <a:xfrm>
            <a:off x="8250865" y="2200940"/>
            <a:ext cx="1973402" cy="2775097"/>
          </a:xfrm>
          <a:prstGeom prst="rect">
            <a:avLst/>
          </a:prstGeom>
        </p:spPr>
      </p:pic>
      <p:pic>
        <p:nvPicPr>
          <p:cNvPr id="9" name="Рисунок 8"/>
          <p:cNvPicPr/>
          <p:nvPr/>
        </p:nvPicPr>
        <p:blipFill>
          <a:blip r:embed="rId7"/>
          <a:stretch>
            <a:fillRect/>
          </a:stretch>
        </p:blipFill>
        <p:spPr>
          <a:xfrm>
            <a:off x="9650913" y="2958180"/>
            <a:ext cx="1887295" cy="2708974"/>
          </a:xfrm>
          <a:prstGeom prst="rect">
            <a:avLst/>
          </a:prstGeom>
        </p:spPr>
      </p:pic>
      <p:pic>
        <p:nvPicPr>
          <p:cNvPr id="10" name="Рисунок 9"/>
          <p:cNvPicPr/>
          <p:nvPr/>
        </p:nvPicPr>
        <p:blipFill>
          <a:blip r:embed="rId8"/>
          <a:stretch>
            <a:fillRect/>
          </a:stretch>
        </p:blipFill>
        <p:spPr>
          <a:xfrm>
            <a:off x="8551819" y="5218784"/>
            <a:ext cx="3640181" cy="163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</TotalTime>
  <Words>57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МАТЕМАТИЧЕСКИЙ КВЕСТ «СТЕПЕННАЯ ФУНКЦИЯ»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КВЕСТ «СТЕПЕННАЯ ФУНКЦИЯ»</dc:title>
  <dc:creator>Acer</dc:creator>
  <cp:lastModifiedBy>Acer</cp:lastModifiedBy>
  <cp:revision>4</cp:revision>
  <dcterms:created xsi:type="dcterms:W3CDTF">2021-12-08T19:51:29Z</dcterms:created>
  <dcterms:modified xsi:type="dcterms:W3CDTF">2021-12-08T20:08:18Z</dcterms:modified>
</cp:coreProperties>
</file>