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7" r:id="rId2"/>
    <p:sldId id="265" r:id="rId3"/>
    <p:sldId id="264" r:id="rId4"/>
    <p:sldId id="257" r:id="rId5"/>
    <p:sldId id="258" r:id="rId6"/>
    <p:sldId id="259" r:id="rId7"/>
    <p:sldId id="260" r:id="rId8"/>
    <p:sldId id="263" r:id="rId9"/>
    <p:sldId id="262" r:id="rId10"/>
    <p:sldId id="261" r:id="rId11"/>
    <p:sldId id="266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95DD9F-43FE-4B6E-A75D-D548B17951B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8578BF-9A5D-465E-9597-77424349751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0854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DD9F-43FE-4B6E-A75D-D548B17951B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78BF-9A5D-465E-9597-774243497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481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DD9F-43FE-4B6E-A75D-D548B17951B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78BF-9A5D-465E-9597-774243497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507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DD9F-43FE-4B6E-A75D-D548B17951B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78BF-9A5D-465E-9597-774243497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855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DD9F-43FE-4B6E-A75D-D548B17951B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78BF-9A5D-465E-9597-77424349751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631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DD9F-43FE-4B6E-A75D-D548B17951B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78BF-9A5D-465E-9597-774243497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073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DD9F-43FE-4B6E-A75D-D548B17951B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78BF-9A5D-465E-9597-774243497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646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DD9F-43FE-4B6E-A75D-D548B17951B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78BF-9A5D-465E-9597-774243497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551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DD9F-43FE-4B6E-A75D-D548B17951B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78BF-9A5D-465E-9597-774243497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626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DD9F-43FE-4B6E-A75D-D548B17951B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78BF-9A5D-465E-9597-774243497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759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DD9F-43FE-4B6E-A75D-D548B17951B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78BF-9A5D-465E-9597-774243497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857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795DD9F-43FE-4B6E-A75D-D548B17951B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08578BF-9A5D-465E-9597-774243497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517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9966" y="674163"/>
            <a:ext cx="654246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1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</a:rPr>
              <a:t>Презентация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</a:rPr>
              <a:t> </a:t>
            </a:r>
            <a:r>
              <a:rPr lang="ru-RU" sz="5400" b="1" kern="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В</a:t>
            </a: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</a:rPr>
              <a:t> лес по</a:t>
            </a:r>
            <a:r>
              <a:rPr kumimoji="0" lang="ru-RU" sz="54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</a:rPr>
              <a:t> ягоды идём</a:t>
            </a:r>
            <a:endParaRPr kumimoji="0" lang="ru-RU" sz="5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9966" y="3187337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компонент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32505" y="460186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40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Земляничные поляны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474" y="360608"/>
            <a:ext cx="8182181" cy="6130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40912" y="2873500"/>
            <a:ext cx="220228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7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Ягодку сорвать легко —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Ведь растет невысоко.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 листочки загляни-ка —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 созрела... (земляника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163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ладезь витаминов: боремся с авитаминозом MealBlog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1" y="1132005"/>
            <a:ext cx="2662760" cy="19143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Скачать картинки на тему ангел :: Скачать файлы - фильмы, игры и программы без ограничений и ожиданий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194" y="1129918"/>
            <a:ext cx="2539231" cy="1876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кусная Клюкв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326" y="1132005"/>
            <a:ext cx="2292439" cy="18683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Черника &quot; Лента приколов Колян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93513" y="1112643"/>
            <a:ext cx="2516935" cy="1887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Земляничные поляны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7906" y="4256826"/>
            <a:ext cx="2581265" cy="193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aosland.ru Любовь к малине поможет зачать ребенк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008" y="3795161"/>
            <a:ext cx="2762855" cy="193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Лесные ягоды в природе занимают значительные площади в Азии, Европе и Северной Америке. В некоторых странах выведено много культ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878" y="4256826"/>
            <a:ext cx="2494635" cy="18690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57242" y="216627"/>
            <a:ext cx="5587363" cy="706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ягоды в корзинке?</a:t>
            </a:r>
            <a:endParaRPr lang="ru-RU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3612" y="5729125"/>
            <a:ext cx="1137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малина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45044" y="6190790"/>
            <a:ext cx="1544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земляника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749560" y="6190790"/>
            <a:ext cx="1257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жевика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729139" y="3218180"/>
            <a:ext cx="1350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черника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23816" y="3126745"/>
            <a:ext cx="1359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морошка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212809" y="3218180"/>
            <a:ext cx="1392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брусника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087662" y="3138086"/>
            <a:ext cx="1144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клюква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291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6475" y="2797071"/>
            <a:ext cx="653095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1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</a:rPr>
              <a:t>Спасибо за внимание.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8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7263" y="666206"/>
            <a:ext cx="102727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представления детей об условиях среды, к которой приспособились растения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лес, болото).</a:t>
            </a:r>
          </a:p>
          <a:p>
            <a:pPr lvl="0"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Показать детям взаимосвязь и взаимодействие живых организмов в природе, роль растений в жизни человека.</a:t>
            </a:r>
          </a:p>
          <a:p>
            <a:pPr lvl="0"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Активизировать лексику детей за счет названий растений.</a:t>
            </a:r>
          </a:p>
          <a:p>
            <a:pPr lvl="0"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Формировать у детей познавательный интерес к жизни растений, экологическую культуру.</a:t>
            </a:r>
          </a:p>
          <a:p>
            <a:pPr lvl="0"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Развивать память детей, связную речь, умение анализировать, делать выводы.</a:t>
            </a:r>
          </a:p>
        </p:txBody>
      </p:sp>
    </p:spTree>
    <p:extLst>
      <p:ext uri="{BB962C8B-B14F-4D97-AF65-F5344CB8AC3E}">
        <p14:creationId xmlns="" xmlns:p14="http://schemas.microsoft.com/office/powerpoint/2010/main" val="13425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32881" y="618187"/>
            <a:ext cx="425002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Настоем крепким трав, грибов и ягод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Вдруг от того повеяло леска.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Нагретою захлебываясь влагой,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Дышу, не надышусь издалека.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Ах, милая! Когда б забыть другие,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б только эти повторял слова!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Привычные, по-детски дорогие...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Грибы. Деревья. Ягоды. Трава.</a:t>
            </a:r>
          </a:p>
          <a:p>
            <a:pPr algn="just"/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В. Субботин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Вот какая она Осень :) (15 фото) - 27 Сентября 2012 - Улёт.su - Самый улётный сайт руне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05" y="373487"/>
            <a:ext cx="7141870" cy="5973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967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ладезь витаминов: боремся с авитаминозом MealBlog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25" y="360608"/>
            <a:ext cx="8557700" cy="61523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0456" y="469520"/>
            <a:ext cx="3193961" cy="522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брусники вкус особый: 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ли кислый, то ли нет. 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ты ее ни пробуй, 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найдешь на то ответ. 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зеленые листочки 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желтеют и зимой. 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Приносили мы из леса 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Эту ягоду домой.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082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качать картинки на тему ангел :: Скачать файлы - фильмы, игры и программы без ограничений и ожиданий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538" y="261643"/>
            <a:ext cx="8463514" cy="6255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5256" y="2158131"/>
            <a:ext cx="2554309" cy="3845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болоте уродилась,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мягкой травке притаилась.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Желтенькая брошка —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Ягодка... (морошка)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072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кусная Клюк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605" y="165136"/>
            <a:ext cx="7836736" cy="6386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0861" y="3948772"/>
            <a:ext cx="2760372" cy="264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в саду, а на болоте.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Круглая, как пуговка,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Красненькая... (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клюковка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976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Черника &quot; Лента приколов Коля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86" y="360610"/>
            <a:ext cx="8166740" cy="6125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6823" y="3181082"/>
            <a:ext cx="2356833" cy="16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ЧЕРНИКУ ел, и вот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Словно весь в чернилах рот!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913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Лесные ягоды в природе занимают значительные площади в Азии, Европе и Северной Америке. В некоторых странах выведено много куль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50" y="326497"/>
            <a:ext cx="8377625" cy="6190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55616" y="1684141"/>
            <a:ext cx="2747494" cy="3561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на шутку, а всерьез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Куст колючками оброс.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Темных ягодок сорви-ка.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за кустик? (Ежевика)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813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aosland.ru Любовь к малине поможет зачать ребен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31" y="368083"/>
            <a:ext cx="8691913" cy="6084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105365" y="651500"/>
            <a:ext cx="2438400" cy="3956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 ягоды, все знают,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 лекарство заменяют.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 больны ангиной,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Пейте на ночь чай с... (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малиной)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040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TC103457444[[fn=Основа]]</Template>
  <TotalTime>177</TotalTime>
  <Words>263</Words>
  <Application>Microsoft Office PowerPoint</Application>
  <PresentationFormat>Произвольный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Базис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user</cp:lastModifiedBy>
  <cp:revision>26</cp:revision>
  <dcterms:created xsi:type="dcterms:W3CDTF">2014-09-16T16:36:36Z</dcterms:created>
  <dcterms:modified xsi:type="dcterms:W3CDTF">2016-01-23T08:11:00Z</dcterms:modified>
</cp:coreProperties>
</file>