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4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A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9C389-EE6A-4FDA-BDD0-D74DC2222FED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FD492-0DC0-49DF-B21E-DA838E749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FD492-0DC0-49DF-B21E-DA838E749E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1AE034-BC78-48C2-BB69-9ED9A23DB376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7AE8F2-846C-412F-92F9-11E21570D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ndasad.ru/dekorativnolistnie/viraschivanie-banana-v-domashnich-usloviyac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sunhi.ru/raznoe/pomelo-frukt-poleznye-svojstva-chem-polezno-i-kak-edyat-pomelo.html" TargetMode="External"/><Relationship Id="rId7" Type="http://schemas.openxmlformats.org/officeDocument/2006/relationships/hyperlink" Target="http://kumis.6bb.ru/viewtopic.php?id=19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fruitarian.ru/avokado-pinkerton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kuking.net/18_93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ezedy.com/banany-otlichnyj-istochnik-pitatelnyx-veshhestv-i-vitamin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yourwaytour.ru/blog/stranica-7-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ruz.ru/history_mistery/alex_macedo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071569"/>
          </a:xfrm>
        </p:spPr>
        <p:txBody>
          <a:bodyPr/>
          <a:lstStyle/>
          <a:p>
            <a:pPr algn="l"/>
            <a:r>
              <a:rPr kumimoji="0" lang="ru-RU" dirty="0" smtClean="0">
                <a:solidFill>
                  <a:srgbClr val="7030A0"/>
                </a:solidFill>
              </a:rPr>
              <a:t>«Заморский любимец»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3771904" cy="1685940"/>
          </a:xfrm>
        </p:spPr>
        <p:txBody>
          <a:bodyPr>
            <a:normAutofit lnSpcReduction="10000"/>
          </a:bodyPr>
          <a:lstStyle/>
          <a:p>
            <a:pPr lvl="0"/>
            <a:r>
              <a:rPr kumimoji="0" lang="ru-RU" dirty="0" smtClean="0">
                <a:solidFill>
                  <a:srgbClr val="7030A0"/>
                </a:solidFill>
              </a:rPr>
              <a:t>проект – исследование </a:t>
            </a:r>
          </a:p>
          <a:p>
            <a:pPr lvl="0"/>
            <a:r>
              <a:rPr kumimoji="0" lang="ru-RU" dirty="0" smtClean="0">
                <a:solidFill>
                  <a:srgbClr val="7030A0"/>
                </a:solidFill>
              </a:rPr>
              <a:t>ученицы 3 – в класса</a:t>
            </a:r>
          </a:p>
          <a:p>
            <a:pPr lvl="0"/>
            <a:r>
              <a:rPr kumimoji="0" lang="ru-RU" dirty="0" smtClean="0">
                <a:solidFill>
                  <a:srgbClr val="7030A0"/>
                </a:solidFill>
              </a:rPr>
              <a:t>МБОУ гимназия </a:t>
            </a:r>
          </a:p>
          <a:p>
            <a:pPr lvl="0"/>
            <a:r>
              <a:rPr kumimoji="0" lang="ru-RU" dirty="0" smtClean="0">
                <a:solidFill>
                  <a:srgbClr val="7030A0"/>
                </a:solidFill>
              </a:rPr>
              <a:t>г. Опочки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Documents and Settings\Admin\Рабочий стол\2013-04-28\SAM_11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8576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5430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Египтяне не только первыми оценили чудодейственные свойства бананов, но и оставили наскальные «инструкции» по их выращиванию</a:t>
            </a:r>
            <a:endParaRPr lang="ru-RU" sz="2400" dirty="0"/>
          </a:p>
        </p:txBody>
      </p:sp>
      <p:pic>
        <p:nvPicPr>
          <p:cNvPr id="34818" name="Picture 2" descr="http://go3.imgsmail.ru/imgpreview?key=http%3A//www.egiptturs.ru/egypt/aswan/nubian-museum/stone-arts/1/9s.jpg&amp;mb=imgdb_preview_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5"/>
            <a:ext cx="7572428" cy="5072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Банановая плантация в окрестностях Паф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1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go4.imgsmail.ru/imgpreview?key=http%3A//webtenerife.ru/travel/cuisine/cuisine14.jpg&amp;mb=imgdb_preview_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7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go3.imgsmail.ru/imgpreview?key=http%3A//img42.imageshack.us/img42/1644/pic04551.jpg&amp;mb=imgdb_preview_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ndasad.ru/images/stories/cvetovodstvo_komn/decorativnolistnye/vyrasch-banana-v-dom-uslov/vyrasch-banana-v-dom-uslov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905000"/>
          </a:xfrm>
          <a:prstGeom prst="rect">
            <a:avLst/>
          </a:prstGeom>
          <a:noFill/>
        </p:spPr>
      </p:pic>
      <p:pic>
        <p:nvPicPr>
          <p:cNvPr id="43012" name="Picture 4" descr="http://go2.imgsmail.ru/imgpreview?key=http%3A//indasad.ru/images/stories/cvetovodstvo%5Fkomn/decorativnolistnye/vyrasch-banana-v-dom-uslov/vyrasch-banana-v-dom-uslov.jpg&amp;mb=imgdb_preview_2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1" y="1357298"/>
            <a:ext cx="2240747" cy="2286016"/>
          </a:xfrm>
          <a:prstGeom prst="rect">
            <a:avLst/>
          </a:prstGeom>
          <a:noFill/>
        </p:spPr>
      </p:pic>
      <p:pic>
        <p:nvPicPr>
          <p:cNvPr id="43014" name="Picture 6" descr="http://go1.imgsmail.ru/imgpreview?key=http%3A//indasad.ru/images/stories/cvetovodstvo%5Fkomn/decorativnolistnye/vyrasch-banana-v-dom-uslov/vyrasch-banana-v-dom-uslov2.jpg&amp;mb=imgdb_preview_2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496"/>
            <a:ext cx="2373938" cy="2571768"/>
          </a:xfrm>
          <a:prstGeom prst="rect">
            <a:avLst/>
          </a:prstGeom>
          <a:noFill/>
        </p:spPr>
      </p:pic>
      <p:pic>
        <p:nvPicPr>
          <p:cNvPr id="43016" name="Picture 8" descr="http://go1.imgsmail.ru/imgpreview?key=http%3A//khabonline.com/images/cms/thumbs/ac7be1b13dac9fed2bcee36063eee0f6751e9d27/img%5F0423%5F680%5Fauto.jpg&amp;mb=imgdb_preview_102&amp;w=1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929066"/>
            <a:ext cx="2193092" cy="29289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0227" y="357166"/>
            <a:ext cx="55837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0B050"/>
                </a:solidFill>
              </a:rPr>
              <a:t>Выращивание</a:t>
            </a:r>
          </a:p>
          <a:p>
            <a:pPr lvl="0"/>
            <a:endParaRPr lang="ru-RU" sz="3200" dirty="0">
              <a:solidFill>
                <a:srgbClr val="00B050"/>
              </a:solidFill>
            </a:endParaRPr>
          </a:p>
          <a:p>
            <a:pPr lvl="0"/>
            <a:r>
              <a:rPr lang="ru-RU" sz="3200" dirty="0" smtClean="0">
                <a:solidFill>
                  <a:srgbClr val="00B050"/>
                </a:solidFill>
              </a:rPr>
              <a:t>                                 бананов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572008"/>
            <a:ext cx="4411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rgbClr val="00B050"/>
                </a:solidFill>
              </a:rPr>
              <a:t>в</a:t>
            </a:r>
            <a:r>
              <a:rPr lang="ru-RU" sz="3200" dirty="0" smtClean="0">
                <a:solidFill>
                  <a:srgbClr val="00B050"/>
                </a:solidFill>
              </a:rPr>
              <a:t> домашних условиях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бананы бывают очень-очень разные. И по размеру, и по цвету, и, конечно, по вкусу. Есть, между прочим, вообще несъедобные бананы. Например, </a:t>
            </a:r>
            <a:r>
              <a:rPr lang="ru-RU" sz="2400" b="1" dirty="0" smtClean="0"/>
              <a:t>банан японский</a:t>
            </a:r>
            <a:r>
              <a:rPr lang="ru-RU" sz="2400" dirty="0" smtClean="0"/>
              <a:t> и </a:t>
            </a:r>
            <a:r>
              <a:rPr lang="ru-RU" sz="2400" b="1" dirty="0" smtClean="0"/>
              <a:t>банан текстильный</a:t>
            </a:r>
            <a:r>
              <a:rPr lang="ru-RU" sz="2400" dirty="0" smtClean="0"/>
              <a:t>. Да-да, из бананов еще и одежду делают!</a:t>
            </a:r>
            <a:endParaRPr lang="ru-RU" sz="2400" dirty="0"/>
          </a:p>
        </p:txBody>
      </p:sp>
      <p:pic>
        <p:nvPicPr>
          <p:cNvPr id="32772" name="Picture 4" descr="http://www.etoya.ru/files/images/pub/part_0/16322/src/Banana.jpg?600_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57150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sz="2700" dirty="0" smtClean="0"/>
              <a:t>вот те бананы, которые мы с вами едим -  В природе  не существует, Это различные сорта искусственно выведенного </a:t>
            </a:r>
            <a:r>
              <a:rPr lang="ru-RU" sz="2700" b="1" dirty="0" smtClean="0"/>
              <a:t>банана райского</a:t>
            </a:r>
            <a:r>
              <a:rPr lang="ru-RU" sz="2700" dirty="0" smtClean="0"/>
              <a:t>, который в дикой природе не встречается. Именно из-за того, что этот банан </a:t>
            </a:r>
            <a:r>
              <a:rPr lang="ru-RU" sz="2700" dirty="0" err="1" smtClean="0"/>
              <a:t>исскуственный</a:t>
            </a:r>
            <a:r>
              <a:rPr lang="ru-RU" sz="2700" dirty="0" smtClean="0"/>
              <a:t>, многие думают, что банан размножается вегетативно: "то ли отростками, то ли как-то еще".  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Оказывается </a:t>
            </a:r>
            <a:r>
              <a:rPr lang="ru-RU" b="1" dirty="0" smtClean="0"/>
              <a:t>у диких бананов есть косточки</a:t>
            </a:r>
            <a:r>
              <a:rPr lang="ru-RU" dirty="0" smtClean="0"/>
              <a:t>! Причем их столько, что мякоти в плоде банана может практически не быть.</a:t>
            </a:r>
            <a:br>
              <a:rPr lang="ru-RU" dirty="0" smtClean="0"/>
            </a:br>
            <a:r>
              <a:rPr lang="ru-RU" dirty="0" smtClean="0"/>
              <a:t>Вот смотрите, это плод </a:t>
            </a:r>
            <a:r>
              <a:rPr lang="ru-RU" b="1" dirty="0" smtClean="0"/>
              <a:t>дикого банана</a:t>
            </a:r>
            <a:r>
              <a:rPr lang="ru-RU" dirty="0" smtClean="0"/>
              <a:t> в разрезе:</a:t>
            </a:r>
            <a:endParaRPr lang="ru-RU" dirty="0"/>
          </a:p>
        </p:txBody>
      </p:sp>
      <p:pic>
        <p:nvPicPr>
          <p:cNvPr id="33794" name="Picture 2" descr="http://www.etoya.ru/files/images/pub/part_0/16322/src/wild_banana.jpg?531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50577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go4.imgsmail.ru/imgpreview?key=http%3A//dobrieskazki.ru/fruit%5Fcolour%5Fin/fruit%5Ffunny%5Fbanan1.jpg&amp;mb=imgdb_preview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1857388" cy="2505315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1071538" y="1643050"/>
            <a:ext cx="2000264" cy="17145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428860" y="3286124"/>
            <a:ext cx="1714512" cy="71438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572000" y="3214686"/>
            <a:ext cx="1571636" cy="85725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6" y="1571612"/>
            <a:ext cx="1857388" cy="15001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3429000"/>
            <a:ext cx="16430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ПИТАНИЕ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4572008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МЕДИЦИНА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4572008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ХОЗЯЙСТВО 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321468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КОСМЕТОЛОГИЯ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73A07"/>
                </a:solidFill>
              </a:rPr>
              <a:t/>
            </a:r>
            <a:br>
              <a:rPr lang="ru-RU" sz="4400" dirty="0" smtClean="0">
                <a:solidFill>
                  <a:srgbClr val="773A07"/>
                </a:solidFill>
              </a:rPr>
            </a:br>
            <a:r>
              <a:rPr lang="ru-RU" sz="4400" dirty="0" smtClean="0">
                <a:solidFill>
                  <a:srgbClr val="773A07"/>
                </a:solidFill>
              </a:rPr>
              <a:t/>
            </a:r>
            <a:br>
              <a:rPr lang="ru-RU" sz="4400" dirty="0" smtClean="0">
                <a:solidFill>
                  <a:srgbClr val="773A07"/>
                </a:solidFill>
              </a:rPr>
            </a:br>
            <a:r>
              <a:rPr lang="ru-RU" sz="4400" dirty="0" smtClean="0">
                <a:solidFill>
                  <a:srgbClr val="773A07"/>
                </a:solidFill>
              </a:rPr>
              <a:t/>
            </a:r>
            <a:br>
              <a:rPr lang="ru-RU" sz="4400" dirty="0" smtClean="0">
                <a:solidFill>
                  <a:srgbClr val="773A07"/>
                </a:solidFill>
              </a:rPr>
            </a:br>
            <a:r>
              <a:rPr lang="ru-RU" sz="4400" dirty="0" smtClean="0">
                <a:solidFill>
                  <a:srgbClr val="773A07"/>
                </a:solidFill>
              </a:rPr>
              <a:t/>
            </a:r>
            <a:br>
              <a:rPr lang="ru-RU" sz="4400" dirty="0" smtClean="0">
                <a:solidFill>
                  <a:srgbClr val="773A07"/>
                </a:solidFill>
              </a:rPr>
            </a:br>
            <a:r>
              <a:rPr lang="ru-RU" sz="4400" dirty="0" smtClean="0">
                <a:solidFill>
                  <a:srgbClr val="773A07"/>
                </a:solidFill>
              </a:rPr>
              <a:t/>
            </a:r>
            <a:br>
              <a:rPr lang="ru-RU" sz="4400" dirty="0" smtClean="0">
                <a:solidFill>
                  <a:srgbClr val="773A07"/>
                </a:solidFill>
              </a:rPr>
            </a:br>
            <a:r>
              <a:rPr lang="ru-RU" sz="4400" dirty="0" smtClean="0">
                <a:solidFill>
                  <a:srgbClr val="773A07"/>
                </a:solidFill>
              </a:rPr>
              <a:t>СПАСИБО ЗА Внимание!</a:t>
            </a:r>
            <a:endParaRPr lang="ru-RU" sz="4400" dirty="0">
              <a:solidFill>
                <a:srgbClr val="773A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3.imgsmail.ru/imgpreview?key=http%3A//facte.ru/wp-content/uploads/2011/07/mango.jpg&amp;mb=imgdb_preview_474&amp;w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85728"/>
            <a:ext cx="2908853" cy="2428892"/>
          </a:xfrm>
          <a:prstGeom prst="rect">
            <a:avLst/>
          </a:prstGeom>
          <a:noFill/>
        </p:spPr>
      </p:pic>
      <p:pic>
        <p:nvPicPr>
          <p:cNvPr id="1028" name="Picture 4" descr="http://sunhi.ru/wp-content/uploads/2012/06/pomelo-fruk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62299"/>
            <a:ext cx="3810000" cy="3695701"/>
          </a:xfrm>
          <a:prstGeom prst="rect">
            <a:avLst/>
          </a:prstGeom>
          <a:noFill/>
        </p:spPr>
      </p:pic>
      <p:pic>
        <p:nvPicPr>
          <p:cNvPr id="1030" name="Picture 6" descr="http://fruitarian.ru/wp-content/uploads/2011/05/av_Pinkerton_israel_0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28" y="0"/>
            <a:ext cx="3143272" cy="2357454"/>
          </a:xfrm>
          <a:prstGeom prst="rect">
            <a:avLst/>
          </a:prstGeom>
          <a:noFill/>
        </p:spPr>
      </p:pic>
      <p:pic>
        <p:nvPicPr>
          <p:cNvPr id="1032" name="Picture 8" descr="http://www.soloe.ru/im/maracuy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1571612"/>
            <a:ext cx="3803174" cy="2643206"/>
          </a:xfrm>
          <a:prstGeom prst="rect">
            <a:avLst/>
          </a:prstGeom>
          <a:noFill/>
        </p:spPr>
      </p:pic>
      <p:pic>
        <p:nvPicPr>
          <p:cNvPr id="1034" name="Picture 10" descr="http://kuking.net/pictures/section/18/18_9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4071942"/>
            <a:ext cx="330397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ezedy.com/wp-content/uploads/11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9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1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Цели проекта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86058"/>
            <a:ext cx="628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+mj-lt"/>
              </a:rPr>
              <a:t>Узнать историю </a:t>
            </a:r>
            <a:r>
              <a:rPr lang="ru-RU" sz="3200" dirty="0" err="1" smtClean="0">
                <a:latin typeface="+mj-lt"/>
              </a:rPr>
              <a:t>банановодства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42984"/>
            <a:ext cx="7198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Узнать , что мои сверстники знают </a:t>
            </a:r>
          </a:p>
          <a:p>
            <a:r>
              <a:rPr lang="ru-RU" sz="3200" dirty="0" smtClean="0"/>
              <a:t>   о бананах.</a:t>
            </a:r>
          </a:p>
          <a:p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6147" y="3857628"/>
            <a:ext cx="854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dirty="0"/>
              <a:t>Изучить, какую пользу приносят бананы </a:t>
            </a:r>
            <a:endParaRPr lang="ru-RU" sz="3200" dirty="0" smtClean="0"/>
          </a:p>
          <a:p>
            <a:pPr lvl="0"/>
            <a:r>
              <a:rPr lang="ru-RU" sz="3200" dirty="0" smtClean="0"/>
              <a:t>   </a:t>
            </a:r>
            <a:r>
              <a:rPr lang="ru-RU" sz="3200" dirty="0" err="1" smtClean="0"/>
              <a:t>людям,и</a:t>
            </a:r>
            <a:r>
              <a:rPr lang="ru-RU" sz="3200" dirty="0" smtClean="0"/>
              <a:t> </a:t>
            </a:r>
            <a:r>
              <a:rPr lang="ru-RU" sz="3200" dirty="0"/>
              <a:t>как можно использовать бананы </a:t>
            </a:r>
            <a:endParaRPr lang="ru-RU" sz="3200" dirty="0" smtClean="0"/>
          </a:p>
          <a:p>
            <a:pPr lvl="0"/>
            <a:r>
              <a:rPr lang="ru-RU" sz="3200" dirty="0" smtClean="0"/>
              <a:t>   помимо </a:t>
            </a:r>
            <a:r>
              <a:rPr lang="ru-RU" sz="3200" dirty="0"/>
              <a:t>употребления в пищу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1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Объект проекта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go4.imgsmail.ru/imgpreview?key=http%3A//dobrieskazki.ru/fruit%5Fcolour%5Fin/fruit%5Ffunny%5Fbanan1.jpg&amp;mb=imgdb_preview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928670"/>
            <a:ext cx="312479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1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002060"/>
                </a:solidFill>
              </a:rPr>
              <a:t>Гипотиза</a:t>
            </a:r>
            <a:r>
              <a:rPr lang="ru-RU" sz="4800" dirty="0" smtClean="0">
                <a:solidFill>
                  <a:srgbClr val="002060"/>
                </a:solidFill>
              </a:rPr>
              <a:t> проекта: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71987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если мы изучим широкий спектр использования бананов, то сможем использовать эти знания в жизни, и давать рекомендации своим родственникам, друзьям, и знакомым.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1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Задачи проекта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428868"/>
            <a:ext cx="604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/>
              <a:t>Анкетирование  сверстников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42984"/>
            <a:ext cx="7198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dirty="0"/>
              <a:t>Изучение  литературы по данной теме.</a:t>
            </a:r>
          </a:p>
          <a:p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357562"/>
            <a:ext cx="78555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dirty="0"/>
              <a:t>Экспериментирование по </a:t>
            </a:r>
            <a:r>
              <a:rPr lang="ru-RU" sz="3200" dirty="0" smtClean="0"/>
              <a:t>применению</a:t>
            </a:r>
          </a:p>
          <a:p>
            <a:pPr lvl="0"/>
            <a:r>
              <a:rPr lang="ru-RU" sz="3200" dirty="0" smtClean="0"/>
              <a:t> </a:t>
            </a:r>
            <a:r>
              <a:rPr lang="ru-RU" sz="3200" dirty="0"/>
              <a:t>бананов, помимо употребления в пищу.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929198"/>
            <a:ext cx="76965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dirty="0"/>
              <a:t>Ознакомление </a:t>
            </a:r>
            <a:r>
              <a:rPr lang="ru-RU" sz="3200" dirty="0" smtClean="0"/>
              <a:t>сверстников </a:t>
            </a:r>
            <a:r>
              <a:rPr lang="ru-RU" sz="3200" dirty="0"/>
              <a:t>и </a:t>
            </a:r>
            <a:r>
              <a:rPr lang="ru-RU" sz="3200" dirty="0" smtClean="0"/>
              <a:t>своих</a:t>
            </a:r>
          </a:p>
          <a:p>
            <a:pPr lvl="0"/>
            <a:r>
              <a:rPr lang="ru-RU" sz="3200" dirty="0" smtClean="0"/>
              <a:t> </a:t>
            </a:r>
            <a:r>
              <a:rPr lang="ru-RU" sz="3200" dirty="0"/>
              <a:t>знакомых с собранной информацией.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rgbClr val="C00000"/>
                </a:solidFill>
              </a:rPr>
              <a:t>Родина бананов - </a:t>
            </a:r>
            <a:br>
              <a:rPr lang="ru-RU" sz="4000" i="1" u="sng" dirty="0" smtClean="0">
                <a:solidFill>
                  <a:srgbClr val="C00000"/>
                </a:solidFill>
              </a:rPr>
            </a:br>
            <a:r>
              <a:rPr lang="ru-RU" sz="4000" i="1" u="sng" dirty="0" smtClean="0">
                <a:solidFill>
                  <a:srgbClr val="C00000"/>
                </a:solidFill>
              </a:rPr>
              <a:t>Малайзия</a:t>
            </a:r>
            <a:endParaRPr lang="ru-RU" sz="4000" i="1" u="sng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yourwaytour.ru/images/stories/postimages/mala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785818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actruz.ru/history_mistery/images/alex_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14488"/>
            <a:ext cx="6500858" cy="50056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14"/>
            <a:ext cx="75984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 smtClean="0"/>
              <a:t>А.Македонский, когда посетил Индию, </a:t>
            </a:r>
          </a:p>
          <a:p>
            <a:pPr lvl="0" algn="ctr"/>
            <a:r>
              <a:rPr lang="ru-RU" sz="3200" dirty="0" smtClean="0"/>
              <a:t>попробовал бананы и </a:t>
            </a:r>
          </a:p>
          <a:p>
            <a:pPr lvl="0" algn="ctr"/>
            <a:r>
              <a:rPr lang="ru-RU" sz="3200" dirty="0" smtClean="0"/>
              <a:t>взял с собой на Запад.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163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«Заморский любимец»</vt:lpstr>
      <vt:lpstr>Слайд 2</vt:lpstr>
      <vt:lpstr>Слайд 3</vt:lpstr>
      <vt:lpstr>Слайд 4</vt:lpstr>
      <vt:lpstr>Слайд 5</vt:lpstr>
      <vt:lpstr>Слайд 6</vt:lpstr>
      <vt:lpstr>Слайд 7</vt:lpstr>
      <vt:lpstr>Родина бананов -  Малайзия</vt:lpstr>
      <vt:lpstr>Слайд 9</vt:lpstr>
      <vt:lpstr>Египтяне не только первыми оценили чудодейственные свойства бананов, но и оставили наскальные «инструкции» по их выращиванию</vt:lpstr>
      <vt:lpstr>Слайд 11</vt:lpstr>
      <vt:lpstr>Слайд 12</vt:lpstr>
      <vt:lpstr>Слайд 13</vt:lpstr>
      <vt:lpstr>Слайд 14</vt:lpstr>
      <vt:lpstr> бананы бывают очень-очень разные. И по размеру, и по цвету, и, конечно, по вкусу. Есть, между прочим, вообще несъедобные бананы. Например, банан японский и банан текстильный. Да-да, из бананов еще и одежду делают!</vt:lpstr>
      <vt:lpstr>      А вот те бананы, которые мы с вами едим -  В природе  не существует, Это различные сорта искусственно выведенного банана райского, который в дикой природе не встречается. Именно из-за того, что этот банан исскуственный, многие думают, что банан размножается вегетативно: "то ли отростками, то ли как-то еще".  </vt:lpstr>
      <vt:lpstr>   Оказывается у диких бананов есть косточки! Причем их столько, что мякоти в плоде банана может практически не быть. Вот смотрите, это плод дикого банана в разрезе:</vt:lpstr>
      <vt:lpstr>Слайд 18</vt:lpstr>
      <vt:lpstr> 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«Заморский любимец»</dc:title>
  <dc:creator>Admin</dc:creator>
  <cp:lastModifiedBy>Admin</cp:lastModifiedBy>
  <cp:revision>20</cp:revision>
  <dcterms:created xsi:type="dcterms:W3CDTF">2013-04-28T17:01:37Z</dcterms:created>
  <dcterms:modified xsi:type="dcterms:W3CDTF">2013-05-06T17:25:50Z</dcterms:modified>
</cp:coreProperties>
</file>