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25T20:51:20.171" idx="1">
    <p:pos x="5279" y="164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276872"/>
            <a:ext cx="8062912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ÐÐ°ÑÑÐ¸Ð½ÐºÐ¸ Ð¿Ð¾ Ð·Ð°Ð¿ÑÐ¾ÑÑ Ð°ÑÐ±ÑÐ·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8568"/>
            <a:ext cx="3406864" cy="2433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ÐÐ°ÑÑÐ¸Ð½ÐºÐ¸ Ð¿Ð¾ Ð·Ð°Ð¿ÑÐ¾ÑÑ ÐºÐ°ÑÑÐ¸Ð½ÐºÐ° Ð¾Ð²Ð¾ÑÐ¸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3218"/>
            <a:ext cx="3311996" cy="2443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ÐÐ°ÑÑÐ¸Ð½ÐºÐ¸ Ð¿Ð¾ Ð·Ð°Ð¿ÑÐ¾ÑÑ ÐºÐ°ÑÑÐ¸Ð½ÐºÐ° ÑÐ»Ð¸ÑÐºÐ°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99" y="3573016"/>
            <a:ext cx="3133690" cy="2783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ÐÐ°ÑÑÐ¸Ð½ÐºÐ¸ Ð¿Ð¾ Ð·Ð°Ð¿ÑÐ¾ÑÑ ÐºÐ°ÑÑÐ¸Ð½ÐºÐ° Ð¸Ð³Ð¾Ð»ÐºÐ°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45024"/>
            <a:ext cx="3152358" cy="2852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9005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35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507288" cy="1649338"/>
          </a:xfrm>
        </p:spPr>
        <p:txBody>
          <a:bodyPr>
            <a:noAutofit/>
          </a:bodyPr>
          <a:lstStyle/>
          <a:p>
            <a:r>
              <a:rPr lang="ru-RU" sz="54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Ых</a:t>
            </a:r>
            <a: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миф</a:t>
            </a:r>
            <a:r>
              <a:rPr lang="ru-RU" sz="5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 - остров рядом с </a:t>
            </a:r>
            <a: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Сахалином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4008" indent="0">
              <a:buNone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Ыру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поселок 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Эстонии</a:t>
            </a:r>
          </a:p>
          <a:p>
            <a:pPr marL="64008" indent="0">
              <a:buNone/>
            </a:pPr>
            <a:endParaRPr lang="ru-RU" sz="5400" dirty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ru-RU" sz="5400" dirty="0" err="1"/>
              <a:t>Ымыяхтях</a:t>
            </a:r>
            <a:r>
              <a:rPr lang="ru-RU" sz="5400" dirty="0"/>
              <a:t> - посёлок в Центральной Якутии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74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60648"/>
            <a:ext cx="2342034" cy="234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922" y="332656"/>
            <a:ext cx="261937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844" y="2957136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620" y="394700"/>
            <a:ext cx="21812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660" y="3529028"/>
            <a:ext cx="2372212" cy="246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11" y="3852247"/>
            <a:ext cx="3245378" cy="182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98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0" y="3284984"/>
            <a:ext cx="2907031" cy="194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69160"/>
            <a:ext cx="2880320" cy="192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20688"/>
            <a:ext cx="2371550" cy="246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26163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040" y="2399835"/>
            <a:ext cx="2468404" cy="257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83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258497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30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4008" indent="0"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Он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  <a:p>
            <a:pPr marL="64008" indent="0"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Ан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 algn="ctr">
              <a:buNone/>
            </a:pP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Ын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  <a:p>
            <a:pPr marL="64008" indent="0" algn="ctr">
              <a:buNone/>
            </a:pPr>
            <a:r>
              <a:rPr lang="ru-RU" sz="5400" b="1" dirty="0" err="1">
                <a:latin typeface="Times New Roman" pitchFamily="18" charset="0"/>
                <a:cs typeface="Times New Roman" pitchFamily="18" charset="0"/>
              </a:rPr>
              <a:t>Ун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  <a:p>
            <a:pPr marL="64008" indent="0"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Ин</a:t>
            </a:r>
          </a:p>
          <a:p>
            <a:pPr marL="64008" indent="0" algn="ctr">
              <a:buNone/>
            </a:pP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  <a:p>
            <a:pPr marL="64008" indent="0" algn="ctr">
              <a:buNone/>
            </a:pPr>
            <a:endParaRPr lang="ru-RU" sz="5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18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 algn="ctr">
              <a:buNone/>
            </a:pP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Н________о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 algn="ctr">
              <a:buNone/>
            </a:pP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Н________и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marL="64008" indent="0" algn="ctr">
              <a:buNone/>
            </a:pP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Н________ы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marL="64008" indent="0" algn="ctr">
              <a:buNone/>
            </a:pP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Н________у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marL="64008" indent="0" algn="ctr">
              <a:buNone/>
            </a:pP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Н________а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52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4008" indent="0"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Но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  <a:p>
            <a:pPr marL="64008" indent="0"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Ни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  <a:p>
            <a:pPr marL="64008" indent="0" algn="ctr">
              <a:buNone/>
            </a:pP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Ны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  <a:p>
            <a:pPr marL="64008" indent="0"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Ну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  <a:p>
            <a:pPr marL="64008" indent="0"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1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На, Ни-на,                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/>
              <a:t>У </a:t>
            </a:r>
            <a:r>
              <a:rPr lang="ru-RU" b="1" dirty="0" smtClean="0"/>
              <a:t>А-ни              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144494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477" y="3356992"/>
            <a:ext cx="1068710" cy="106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37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37</TotalTime>
  <Words>46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Презентация PowerPoint</vt:lpstr>
      <vt:lpstr>Ых миф  - остров рядом с Сахалином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Victor</dc:creator>
  <cp:lastModifiedBy>Пользователь Windows</cp:lastModifiedBy>
  <cp:revision>5</cp:revision>
  <dcterms:created xsi:type="dcterms:W3CDTF">2018-09-25T10:45:41Z</dcterms:created>
  <dcterms:modified xsi:type="dcterms:W3CDTF">2018-09-25T11:33:28Z</dcterms:modified>
</cp:coreProperties>
</file>