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8" r:id="rId3"/>
    <p:sldId id="372" r:id="rId4"/>
    <p:sldId id="398" r:id="rId5"/>
    <p:sldId id="302" r:id="rId6"/>
    <p:sldId id="356" r:id="rId7"/>
    <p:sldId id="418" r:id="rId8"/>
    <p:sldId id="380" r:id="rId9"/>
    <p:sldId id="381" r:id="rId10"/>
    <p:sldId id="304" r:id="rId11"/>
    <p:sldId id="369" r:id="rId12"/>
    <p:sldId id="375" r:id="rId13"/>
    <p:sldId id="401" r:id="rId14"/>
    <p:sldId id="402" r:id="rId15"/>
    <p:sldId id="416" r:id="rId16"/>
    <p:sldId id="417" r:id="rId17"/>
    <p:sldId id="400" r:id="rId18"/>
    <p:sldId id="374" r:id="rId19"/>
    <p:sldId id="419" r:id="rId20"/>
    <p:sldId id="371" r:id="rId21"/>
    <p:sldId id="373" r:id="rId22"/>
    <p:sldId id="403" r:id="rId23"/>
    <p:sldId id="376" r:id="rId24"/>
    <p:sldId id="420" r:id="rId25"/>
    <p:sldId id="378" r:id="rId26"/>
    <p:sldId id="405" r:id="rId27"/>
    <p:sldId id="406" r:id="rId28"/>
    <p:sldId id="407" r:id="rId29"/>
    <p:sldId id="408" r:id="rId30"/>
    <p:sldId id="409" r:id="rId31"/>
    <p:sldId id="410" r:id="rId32"/>
    <p:sldId id="423" r:id="rId33"/>
    <p:sldId id="424" r:id="rId34"/>
    <p:sldId id="386" r:id="rId35"/>
    <p:sldId id="411" r:id="rId36"/>
    <p:sldId id="387" r:id="rId37"/>
    <p:sldId id="388" r:id="rId38"/>
    <p:sldId id="413" r:id="rId39"/>
    <p:sldId id="389" r:id="rId40"/>
    <p:sldId id="414" r:id="rId41"/>
    <p:sldId id="425" r:id="rId42"/>
    <p:sldId id="415" r:id="rId43"/>
    <p:sldId id="349" r:id="rId44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BD41CE-8C7A-4718-892E-DED668FFC7BA}">
          <p14:sldIdLst>
            <p14:sldId id="256"/>
            <p14:sldId id="308"/>
            <p14:sldId id="372"/>
            <p14:sldId id="398"/>
            <p14:sldId id="302"/>
            <p14:sldId id="356"/>
            <p14:sldId id="418"/>
            <p14:sldId id="380"/>
            <p14:sldId id="381"/>
            <p14:sldId id="304"/>
            <p14:sldId id="369"/>
            <p14:sldId id="375"/>
            <p14:sldId id="401"/>
            <p14:sldId id="402"/>
            <p14:sldId id="416"/>
            <p14:sldId id="417"/>
            <p14:sldId id="400"/>
            <p14:sldId id="374"/>
            <p14:sldId id="419"/>
            <p14:sldId id="371"/>
            <p14:sldId id="373"/>
            <p14:sldId id="403"/>
            <p14:sldId id="376"/>
            <p14:sldId id="420"/>
            <p14:sldId id="378"/>
            <p14:sldId id="405"/>
            <p14:sldId id="406"/>
            <p14:sldId id="407"/>
            <p14:sldId id="408"/>
            <p14:sldId id="409"/>
            <p14:sldId id="410"/>
            <p14:sldId id="423"/>
            <p14:sldId id="424"/>
            <p14:sldId id="386"/>
            <p14:sldId id="411"/>
            <p14:sldId id="387"/>
            <p14:sldId id="388"/>
            <p14:sldId id="413"/>
            <p14:sldId id="389"/>
            <p14:sldId id="414"/>
            <p14:sldId id="425"/>
            <p14:sldId id="415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769616026711348E-2"/>
          <c:y val="6.1093247588424437E-2"/>
          <c:w val="0.69616026711185308"/>
          <c:h val="0.800643086816720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rgbClr val="9999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семестр</c:v>
                </c:pt>
              </c:strCache>
            </c:strRef>
          </c:tx>
          <c:spPr>
            <a:solidFill>
              <a:srgbClr val="993366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5805560"/>
        <c:axId val="225805952"/>
        <c:axId val="0"/>
      </c:bar3DChart>
      <c:catAx>
        <c:axId val="225805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0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805952"/>
        <c:scaling>
          <c:orientation val="minMax"/>
        </c:scaling>
        <c:delete val="0"/>
        <c:axPos val="l"/>
        <c:majorGridlines>
          <c:spPr>
            <a:ln w="358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05560"/>
        <c:crosses val="autoZero"/>
        <c:crossBetween val="between"/>
      </c:valAx>
      <c:spPr>
        <a:noFill/>
        <a:ln w="28689">
          <a:noFill/>
        </a:ln>
      </c:spPr>
    </c:plotArea>
    <c:legend>
      <c:legendPos val="r"/>
      <c:layout>
        <c:manualLayout>
          <c:xMode val="edge"/>
          <c:yMode val="edge"/>
          <c:x val="0.77629382303839933"/>
          <c:y val="0.34405144694533729"/>
          <c:w val="0.21702838063439112"/>
          <c:h val="0.45727606479096677"/>
        </c:manualLayout>
      </c:layout>
      <c:overlay val="0"/>
      <c:spPr>
        <a:noFill/>
        <a:ln w="3586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8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342205323193921E-2"/>
          <c:y val="6.645569620253175E-2"/>
          <c:w val="0.62927756653992395"/>
          <c:h val="0.79746835443037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rgbClr val="9999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литературное чтение</c:v>
                </c:pt>
              </c:strCache>
            </c:strRef>
          </c:tx>
          <c:spPr>
            <a:solidFill>
              <a:srgbClr val="993366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FFFFCC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окружающий мир</c:v>
                </c:pt>
              </c:strCache>
            </c:strRef>
          </c:tx>
          <c:spPr>
            <a:solidFill>
              <a:srgbClr val="CCFF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украинский язык</c:v>
                </c:pt>
              </c:strCache>
            </c:strRef>
          </c:tx>
          <c:spPr>
            <a:solidFill>
              <a:srgbClr val="660066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5806736"/>
        <c:axId val="225807128"/>
        <c:axId val="0"/>
      </c:bar3DChart>
      <c:catAx>
        <c:axId val="22580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07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807128"/>
        <c:scaling>
          <c:orientation val="minMax"/>
        </c:scaling>
        <c:delete val="0"/>
        <c:axPos val="l"/>
        <c:majorGridlines>
          <c:spPr>
            <a:ln w="358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06736"/>
        <c:crosses val="autoZero"/>
        <c:crossBetween val="between"/>
      </c:valAx>
      <c:spPr>
        <a:noFill/>
        <a:ln w="2868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1673003802281365"/>
          <c:y val="0.31645569620253211"/>
          <c:w val="0.27186311787072248"/>
          <c:h val="0.49367088607595028"/>
        </c:manualLayout>
      </c:layout>
      <c:overlay val="0"/>
      <c:spPr>
        <a:noFill/>
        <a:ln w="3586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206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8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342205323193921E-2"/>
          <c:y val="6.645569620253175E-2"/>
          <c:w val="0.62927756653992395"/>
          <c:h val="0.79746835443037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rgbClr val="9999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993366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50</c:v>
                </c:pt>
                <c:pt idx="1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украинский язык</c:v>
                </c:pt>
              </c:strCache>
            </c:strRef>
          </c:tx>
          <c:spPr>
            <a:solidFill>
              <a:srgbClr val="FFFFCC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1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окружающий мир</c:v>
                </c:pt>
              </c:strCache>
            </c:strRef>
          </c:tx>
          <c:spPr>
            <a:solidFill>
              <a:srgbClr val="CCFF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660066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5807912"/>
        <c:axId val="225808304"/>
        <c:axId val="0"/>
      </c:bar3DChart>
      <c:catAx>
        <c:axId val="22580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0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808304"/>
        <c:scaling>
          <c:orientation val="minMax"/>
        </c:scaling>
        <c:delete val="0"/>
        <c:axPos val="l"/>
        <c:majorGridlines>
          <c:spPr>
            <a:ln w="358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07912"/>
        <c:crosses val="autoZero"/>
        <c:crossBetween val="between"/>
      </c:valAx>
      <c:spPr>
        <a:noFill/>
        <a:ln w="2868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1673003802281365"/>
          <c:y val="0.31645569620253211"/>
          <c:w val="0.27186311787072248"/>
          <c:h val="0.49367088607595028"/>
        </c:manualLayout>
      </c:layout>
      <c:overlay val="0"/>
      <c:spPr>
        <a:noFill/>
        <a:ln w="3586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206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769616026711348E-2"/>
          <c:y val="6.1093247588424437E-2"/>
          <c:w val="0.69616026711185308"/>
          <c:h val="0.800643086816720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изложения</c:v>
                </c:pt>
              </c:strCache>
            </c:strRef>
          </c:tx>
          <c:spPr>
            <a:solidFill>
              <a:srgbClr val="9999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словарные диктанты</c:v>
                </c:pt>
              </c:strCache>
            </c:strRef>
          </c:tx>
          <c:spPr>
            <a:solidFill>
              <a:srgbClr val="993366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диктанты</c:v>
                </c:pt>
              </c:strCache>
            </c:strRef>
          </c:tx>
          <c:spPr>
            <a:solidFill>
              <a:srgbClr val="FFFFCC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35</c:v>
                </c:pt>
                <c:pt idx="1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5809088"/>
        <c:axId val="225809480"/>
        <c:axId val="0"/>
      </c:bar3DChart>
      <c:catAx>
        <c:axId val="2258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09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809480"/>
        <c:scaling>
          <c:orientation val="minMax"/>
        </c:scaling>
        <c:delete val="0"/>
        <c:axPos val="l"/>
        <c:majorGridlines>
          <c:spPr>
            <a:ln w="358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09088"/>
        <c:crosses val="autoZero"/>
        <c:crossBetween val="between"/>
      </c:valAx>
      <c:spPr>
        <a:noFill/>
        <a:ln w="28689">
          <a:noFill/>
        </a:ln>
      </c:spPr>
    </c:plotArea>
    <c:legend>
      <c:legendPos val="r"/>
      <c:layout>
        <c:manualLayout>
          <c:xMode val="edge"/>
          <c:yMode val="edge"/>
          <c:x val="0.77629382303839933"/>
          <c:y val="0.34405144694533729"/>
          <c:w val="0.21702838063439112"/>
          <c:h val="0.45727606479096677"/>
        </c:manualLayout>
      </c:layout>
      <c:overlay val="0"/>
      <c:spPr>
        <a:noFill/>
        <a:ln w="3586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769616026711348E-2"/>
          <c:y val="6.1093247588424437E-2"/>
          <c:w val="0.69616026711185308"/>
          <c:h val="0.800643086816720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9999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rgbClr val="993366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2 класс</c:v>
                </c:pt>
                <c:pt idx="1">
                  <c:v>3 класс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5810264"/>
        <c:axId val="225810656"/>
        <c:axId val="0"/>
      </c:bar3DChart>
      <c:catAx>
        <c:axId val="225810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10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810656"/>
        <c:scaling>
          <c:orientation val="minMax"/>
        </c:scaling>
        <c:delete val="0"/>
        <c:axPos val="l"/>
        <c:majorGridlines>
          <c:spPr>
            <a:ln w="358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10264"/>
        <c:crosses val="autoZero"/>
        <c:crossBetween val="between"/>
      </c:valAx>
      <c:spPr>
        <a:noFill/>
        <a:ln w="28689">
          <a:noFill/>
        </a:ln>
      </c:spPr>
    </c:plotArea>
    <c:legend>
      <c:legendPos val="r"/>
      <c:layout>
        <c:manualLayout>
          <c:xMode val="edge"/>
          <c:yMode val="edge"/>
          <c:x val="0.77629382303839933"/>
          <c:y val="0.34405144694533729"/>
          <c:w val="0.21702838063439112"/>
          <c:h val="0.45727606479096677"/>
        </c:manualLayout>
      </c:layout>
      <c:overlay val="0"/>
      <c:spPr>
        <a:noFill/>
        <a:ln w="3586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8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342205323193921E-2"/>
          <c:y val="6.645569620253175E-2"/>
          <c:w val="0.62927756653992395"/>
          <c:h val="0.79746835443037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отличников</c:v>
                </c:pt>
              </c:strCache>
            </c:strRef>
          </c:tx>
          <c:spPr>
            <a:solidFill>
              <a:srgbClr val="9999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2 класс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хорошистов</c:v>
                </c:pt>
              </c:strCache>
            </c:strRef>
          </c:tx>
          <c:spPr>
            <a:solidFill>
              <a:srgbClr val="993366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2 класс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троечников</c:v>
                </c:pt>
              </c:strCache>
            </c:strRef>
          </c:tx>
          <c:spPr>
            <a:solidFill>
              <a:srgbClr val="FFFFCC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2 класс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неуспевающих</c:v>
                </c:pt>
              </c:strCache>
            </c:strRef>
          </c:tx>
          <c:spPr>
            <a:solidFill>
              <a:srgbClr val="CCFFFF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2 класс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660066"/>
            </a:solidFill>
            <a:ln w="1434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1"/>
                <c:pt idx="0">
                  <c:v>2 класс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5811440"/>
        <c:axId val="225811832"/>
        <c:axId val="0"/>
      </c:bar3DChart>
      <c:catAx>
        <c:axId val="22581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11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811832"/>
        <c:scaling>
          <c:orientation val="minMax"/>
        </c:scaling>
        <c:delete val="0"/>
        <c:axPos val="l"/>
        <c:majorGridlines>
          <c:spPr>
            <a:ln w="358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811440"/>
        <c:crosses val="autoZero"/>
        <c:crossBetween val="between"/>
      </c:valAx>
      <c:spPr>
        <a:noFill/>
        <a:ln w="2868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1673003802281365"/>
          <c:y val="0.31645569620253211"/>
          <c:w val="0.27186311787072248"/>
          <c:h val="0.49367088607595028"/>
        </c:manualLayout>
      </c:layout>
      <c:overlay val="0"/>
      <c:spPr>
        <a:noFill/>
        <a:ln w="3586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206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</dgm:spPr>
      <dgm:t>
        <a:bodyPr/>
        <a:lstStyle/>
        <a:p>
          <a:endParaRPr lang="ru-RU" sz="1400" b="1" smtClean="0">
            <a:latin typeface="Calibri"/>
            <a:ea typeface="+mn-ea"/>
            <a:cs typeface="+mn-cs"/>
          </a:endParaRPr>
        </a:p>
        <a:p>
          <a:r>
            <a:rPr lang="ru-RU" sz="3200" b="1" smtClean="0">
              <a:latin typeface="Calibri"/>
              <a:ea typeface="+mn-ea"/>
              <a:cs typeface="+mn-cs"/>
            </a:rPr>
            <a:t>1 этап</a:t>
          </a:r>
          <a:endParaRPr lang="ru-RU" sz="3200" b="1" dirty="0">
            <a:latin typeface="Calibri"/>
            <a:ea typeface="+mn-ea"/>
            <a:cs typeface="+mn-cs"/>
          </a:endParaRPr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CD893CFE-C4BC-4F48-9051-4511DF3F1677}">
      <dgm:prSet phldrT="[Текст]" custT="1"/>
      <dgm:spPr>
        <a:xfrm rot="5400000">
          <a:off x="4155419" y="-3007584"/>
          <a:ext cx="1063938" cy="7084422"/>
        </a:xfrm>
      </dgm:spPr>
      <dgm:t>
        <a:bodyPr/>
        <a:lstStyle/>
        <a:p>
          <a:pPr algn="l"/>
          <a:r>
            <a:rPr lang="ru-RU" sz="3200" b="1" dirty="0" err="1" smtClean="0">
              <a:latin typeface="+mj-lt"/>
              <a:ea typeface="+mn-ea"/>
              <a:cs typeface="+mn-cs"/>
            </a:rPr>
            <a:t>Диагностико</a:t>
          </a:r>
          <a:r>
            <a:rPr lang="ru-RU" sz="3200" b="1" dirty="0" smtClean="0">
              <a:latin typeface="+mj-lt"/>
              <a:ea typeface="+mn-ea"/>
              <a:cs typeface="+mn-cs"/>
            </a:rPr>
            <a:t> –теоретический</a:t>
          </a:r>
          <a:endParaRPr lang="ru-RU" sz="3200" b="1" dirty="0">
            <a:latin typeface="+mj-lt"/>
            <a:ea typeface="+mn-ea"/>
            <a:cs typeface="+mn-cs"/>
          </a:endParaRPr>
        </a:p>
      </dgm:t>
    </dgm:pt>
    <dgm:pt modelId="{A13E3538-38ED-479D-8282-EC1EF9E46657}" type="parTrans" cxnId="{2A6BE21F-BF14-4DF6-8839-DB6BCEB10FD5}">
      <dgm:prSet/>
      <dgm:spPr/>
      <dgm:t>
        <a:bodyPr/>
        <a:lstStyle/>
        <a:p>
          <a:endParaRPr lang="ru-RU"/>
        </a:p>
      </dgm:t>
    </dgm:pt>
    <dgm:pt modelId="{1A7B5FD5-99F4-45B2-9CCC-CF310602037C}" type="sibTrans" cxnId="{2A6BE21F-BF14-4DF6-8839-DB6BCEB10FD5}">
      <dgm:prSet/>
      <dgm:spPr/>
      <dgm:t>
        <a:bodyPr/>
        <a:lstStyle/>
        <a:p>
          <a:endParaRPr lang="ru-RU"/>
        </a:p>
      </dgm:t>
    </dgm:pt>
    <dgm:pt modelId="{E25DC6C5-E5AA-4C3F-B58E-88EAC7B21857}">
      <dgm:prSet phldrT="[Текст]" custT="1"/>
      <dgm:spPr>
        <a:xfrm rot="5400000">
          <a:off x="-245395" y="1690392"/>
          <a:ext cx="1635968" cy="1145177"/>
        </a:xfrm>
      </dgm:spPr>
      <dgm:t>
        <a:bodyPr/>
        <a:lstStyle/>
        <a:p>
          <a:r>
            <a:rPr lang="ru-RU" sz="3200" b="1" dirty="0" smtClean="0">
              <a:latin typeface="Calibri"/>
              <a:ea typeface="+mn-ea"/>
              <a:cs typeface="+mn-cs"/>
            </a:rPr>
            <a:t>2 этап</a:t>
          </a:r>
          <a:endParaRPr lang="ru-RU" sz="3200" dirty="0">
            <a:latin typeface="Calibri"/>
            <a:ea typeface="+mn-ea"/>
            <a:cs typeface="+mn-cs"/>
          </a:endParaRPr>
        </a:p>
      </dgm:t>
    </dgm:pt>
    <dgm:pt modelId="{FF2832EF-BB99-4F65-A4B9-F2E8E2167204}" type="parTrans" cxnId="{5C710A8A-8F63-4FED-845E-F7DFEBA30470}">
      <dgm:prSet/>
      <dgm:spPr/>
      <dgm:t>
        <a:bodyPr/>
        <a:lstStyle/>
        <a:p>
          <a:endParaRPr lang="ru-RU"/>
        </a:p>
      </dgm:t>
    </dgm:pt>
    <dgm:pt modelId="{01699132-56AA-4368-AC17-C87045B7F06A}" type="sibTrans" cxnId="{5C710A8A-8F63-4FED-845E-F7DFEBA30470}">
      <dgm:prSet/>
      <dgm:spPr/>
      <dgm:t>
        <a:bodyPr/>
        <a:lstStyle/>
        <a:p>
          <a:endParaRPr lang="ru-RU"/>
        </a:p>
      </dgm:t>
    </dgm:pt>
    <dgm:pt modelId="{D6CC8222-EEFF-4924-971B-4F1434936202}">
      <dgm:prSet phldrT="[Текст]" custT="1"/>
      <dgm:spPr>
        <a:xfrm rot="5400000">
          <a:off x="4155699" y="-1565524"/>
          <a:ext cx="1063379" cy="7084422"/>
        </a:xfrm>
      </dgm:spPr>
      <dgm:t>
        <a:bodyPr/>
        <a:lstStyle/>
        <a:p>
          <a:pPr algn="ctr"/>
          <a:r>
            <a:rPr lang="ru-RU" sz="3200" b="1" smtClean="0">
              <a:latin typeface="Calibri"/>
              <a:ea typeface="+mn-ea"/>
              <a:cs typeface="+mn-cs"/>
            </a:rPr>
            <a:t>Практический</a:t>
          </a:r>
          <a:endParaRPr lang="ru-RU" sz="3200" b="1" dirty="0">
            <a:latin typeface="Calibri"/>
            <a:ea typeface="+mn-ea"/>
            <a:cs typeface="+mn-cs"/>
          </a:endParaRPr>
        </a:p>
      </dgm:t>
    </dgm:pt>
    <dgm:pt modelId="{72D2A2AE-7BAF-4309-ACD3-0C9DD2DA388A}" type="parTrans" cxnId="{57E2F006-3DE1-46FE-992A-BE317A3BAF2A}">
      <dgm:prSet/>
      <dgm:spPr/>
      <dgm:t>
        <a:bodyPr/>
        <a:lstStyle/>
        <a:p>
          <a:endParaRPr lang="ru-RU"/>
        </a:p>
      </dgm:t>
    </dgm:pt>
    <dgm:pt modelId="{085FC95B-D5D7-4DF6-9706-CFCCD3B5F9DF}" type="sibTrans" cxnId="{57E2F006-3DE1-46FE-992A-BE317A3BAF2A}">
      <dgm:prSet/>
      <dgm:spPr/>
      <dgm:t>
        <a:bodyPr/>
        <a:lstStyle/>
        <a:p>
          <a:endParaRPr lang="ru-RU"/>
        </a:p>
      </dgm:t>
    </dgm:pt>
    <dgm:pt modelId="{1399FAE7-2650-4264-B957-318C41DB768C}">
      <dgm:prSet phldrT="[Текст]" custT="1"/>
      <dgm:spPr>
        <a:xfrm rot="5400000">
          <a:off x="-235065" y="3135389"/>
          <a:ext cx="1635968" cy="1145177"/>
        </a:xfrm>
      </dgm:spPr>
      <dgm:t>
        <a:bodyPr/>
        <a:lstStyle/>
        <a:p>
          <a:r>
            <a:rPr lang="ru-RU" sz="3200" b="1" dirty="0" smtClean="0">
              <a:latin typeface="Calibri"/>
              <a:ea typeface="+mn-ea"/>
              <a:cs typeface="+mn-cs"/>
            </a:rPr>
            <a:t>3 этап</a:t>
          </a:r>
        </a:p>
      </dgm:t>
    </dgm:pt>
    <dgm:pt modelId="{6AC8DE52-C79E-4488-A427-2B30D8CB40CD}" type="parTrans" cxnId="{375DBE4A-6EAF-4CC1-8056-58FE3A69EBF9}">
      <dgm:prSet/>
      <dgm:spPr/>
      <dgm:t>
        <a:bodyPr/>
        <a:lstStyle/>
        <a:p>
          <a:endParaRPr lang="ru-RU"/>
        </a:p>
      </dgm:t>
    </dgm:pt>
    <dgm:pt modelId="{06AB195A-D972-4A1E-A45E-2B1B78AB12A2}" type="sibTrans" cxnId="{375DBE4A-6EAF-4CC1-8056-58FE3A69EBF9}">
      <dgm:prSet/>
      <dgm:spPr/>
      <dgm:t>
        <a:bodyPr/>
        <a:lstStyle/>
        <a:p>
          <a:endParaRPr lang="ru-RU"/>
        </a:p>
      </dgm:t>
    </dgm:pt>
    <dgm:pt modelId="{A2052A08-B4D6-41EE-A5C9-9F2A20AD5CDA}">
      <dgm:prSet phldrT="[Текст]" custT="1"/>
      <dgm:spPr>
        <a:xfrm rot="5400000">
          <a:off x="4155699" y="-123184"/>
          <a:ext cx="1063379" cy="7084422"/>
        </a:xfrm>
      </dgm:spPr>
      <dgm:t>
        <a:bodyPr/>
        <a:lstStyle/>
        <a:p>
          <a:pPr algn="ctr"/>
          <a:r>
            <a:rPr lang="ru-RU" sz="3200" b="1" dirty="0" smtClean="0">
              <a:latin typeface="Calibri"/>
              <a:ea typeface="+mn-ea"/>
              <a:cs typeface="+mn-cs"/>
            </a:rPr>
            <a:t>Контрольно – оценочный</a:t>
          </a:r>
          <a:endParaRPr lang="ru-RU" sz="3200" b="1" dirty="0">
            <a:latin typeface="Calibri"/>
            <a:ea typeface="+mn-ea"/>
            <a:cs typeface="+mn-cs"/>
          </a:endParaRPr>
        </a:p>
      </dgm:t>
    </dgm:pt>
    <dgm:pt modelId="{242E1AC6-BE5C-4F09-8419-09A9347389AB}" type="parTrans" cxnId="{80FF1EA1-8697-49AE-B8BE-E1818590D418}">
      <dgm:prSet/>
      <dgm:spPr/>
      <dgm:t>
        <a:bodyPr/>
        <a:lstStyle/>
        <a:p>
          <a:endParaRPr lang="ru-RU"/>
        </a:p>
      </dgm:t>
    </dgm:pt>
    <dgm:pt modelId="{CFC7A6DC-589D-4203-83FE-E99EF7478C3F}" type="sibTrans" cxnId="{80FF1EA1-8697-49AE-B8BE-E1818590D418}">
      <dgm:prSet/>
      <dgm:spPr/>
      <dgm:t>
        <a:bodyPr/>
        <a:lstStyle/>
        <a:p>
          <a:endParaRPr lang="ru-RU"/>
        </a:p>
      </dgm:t>
    </dgm:pt>
    <dgm:pt modelId="{DF0E75C8-8A7C-452D-924C-099918FFCE31}">
      <dgm:prSet phldrT="[Текст]" custT="1"/>
      <dgm:spPr>
        <a:xfrm rot="5400000">
          <a:off x="4155699" y="-123184"/>
          <a:ext cx="1063379" cy="7084422"/>
        </a:xfrm>
      </dgm:spPr>
      <dgm:t>
        <a:bodyPr/>
        <a:lstStyle/>
        <a:p>
          <a:pPr algn="l"/>
          <a:endParaRPr lang="ru-RU" sz="3200" b="1" dirty="0">
            <a:latin typeface="Calibri"/>
            <a:ea typeface="+mn-ea"/>
            <a:cs typeface="+mn-cs"/>
          </a:endParaRPr>
        </a:p>
      </dgm:t>
    </dgm:pt>
    <dgm:pt modelId="{DD720D90-B92A-4C4D-AF2A-3979B9C51047}" type="parTrans" cxnId="{B8561DFF-4E26-4463-8BA2-BED29BA074B0}">
      <dgm:prSet/>
      <dgm:spPr/>
      <dgm:t>
        <a:bodyPr/>
        <a:lstStyle/>
        <a:p>
          <a:endParaRPr lang="ru-RU"/>
        </a:p>
      </dgm:t>
    </dgm:pt>
    <dgm:pt modelId="{AD4666AA-ED47-4534-8410-31A5A393E752}" type="sibTrans" cxnId="{B8561DFF-4E26-4463-8BA2-BED29BA074B0}">
      <dgm:prSet/>
      <dgm:spPr/>
      <dgm:t>
        <a:bodyPr/>
        <a:lstStyle/>
        <a:p>
          <a:endParaRPr lang="ru-RU"/>
        </a:p>
      </dgm:t>
    </dgm:pt>
    <dgm:pt modelId="{342C634A-0C59-4F47-AE31-A6A6E038567D}">
      <dgm:prSet custT="1"/>
      <dgm:spPr/>
      <dgm:t>
        <a:bodyPr/>
        <a:lstStyle/>
        <a:p>
          <a:r>
            <a:rPr lang="ru-RU" sz="3200" b="1" dirty="0" smtClean="0">
              <a:latin typeface="Calibri"/>
              <a:ea typeface="+mn-ea"/>
              <a:cs typeface="+mn-cs"/>
            </a:rPr>
            <a:t>4 этап</a:t>
          </a:r>
        </a:p>
      </dgm:t>
    </dgm:pt>
    <dgm:pt modelId="{89983A88-1098-4C40-A28B-3F476AA99BFD}" type="parTrans" cxnId="{893AE725-6AF7-411A-85F3-A02B7B984914}">
      <dgm:prSet/>
      <dgm:spPr/>
      <dgm:t>
        <a:bodyPr/>
        <a:lstStyle/>
        <a:p>
          <a:endParaRPr lang="ru-RU"/>
        </a:p>
      </dgm:t>
    </dgm:pt>
    <dgm:pt modelId="{CD76C8E5-E6F7-4AC5-A7AB-C5987F26C242}" type="sibTrans" cxnId="{893AE725-6AF7-411A-85F3-A02B7B984914}">
      <dgm:prSet/>
      <dgm:spPr/>
      <dgm:t>
        <a:bodyPr/>
        <a:lstStyle/>
        <a:p>
          <a:endParaRPr lang="ru-RU"/>
        </a:p>
      </dgm:t>
    </dgm:pt>
    <dgm:pt modelId="{C4844C2F-663D-47A7-96E1-6B6613FDDED7}">
      <dgm:prSet custT="1"/>
      <dgm:spPr/>
      <dgm:t>
        <a:bodyPr/>
        <a:lstStyle/>
        <a:p>
          <a:pPr algn="ctr"/>
          <a:r>
            <a:rPr lang="ru-RU" sz="3200" b="1" dirty="0" smtClean="0">
              <a:latin typeface="+mj-lt"/>
            </a:rPr>
            <a:t>Обобщающий</a:t>
          </a:r>
          <a:endParaRPr lang="ru-RU" sz="3200" b="1" dirty="0">
            <a:latin typeface="+mj-lt"/>
          </a:endParaRPr>
        </a:p>
      </dgm:t>
    </dgm:pt>
    <dgm:pt modelId="{17EE955E-5933-4301-96F6-86D534C4E2AD}" type="parTrans" cxnId="{D0E2B82F-FB0E-4B40-8BF8-23F369D0C3E9}">
      <dgm:prSet/>
      <dgm:spPr/>
      <dgm:t>
        <a:bodyPr/>
        <a:lstStyle/>
        <a:p>
          <a:endParaRPr lang="ru-RU"/>
        </a:p>
      </dgm:t>
    </dgm:pt>
    <dgm:pt modelId="{DDC14745-F864-4950-8E81-175412CF4148}" type="sibTrans" cxnId="{D0E2B82F-FB0E-4B40-8BF8-23F369D0C3E9}">
      <dgm:prSet/>
      <dgm:spPr/>
      <dgm:t>
        <a:bodyPr/>
        <a:lstStyle/>
        <a:p>
          <a:endParaRPr lang="ru-RU"/>
        </a:p>
      </dgm:t>
    </dgm:pt>
    <dgm:pt modelId="{CB6227FD-12AC-4190-9CDD-6B1838A1DFDF}">
      <dgm:prSet phldrT="[Текст]" custT="1"/>
      <dgm:spPr>
        <a:xfrm rot="5400000">
          <a:off x="4155699" y="-123184"/>
          <a:ext cx="1063379" cy="7084422"/>
        </a:xfrm>
      </dgm:spPr>
      <dgm:t>
        <a:bodyPr/>
        <a:lstStyle/>
        <a:p>
          <a:pPr algn="ctr"/>
          <a:endParaRPr lang="ru-RU" sz="3200" b="1" dirty="0">
            <a:latin typeface="Calibri"/>
            <a:ea typeface="+mn-ea"/>
            <a:cs typeface="+mn-cs"/>
          </a:endParaRPr>
        </a:p>
      </dgm:t>
    </dgm:pt>
    <dgm:pt modelId="{4E016515-B461-4302-8E8D-AB277EE6B305}" type="parTrans" cxnId="{10696502-1557-4713-A8B5-B6AD70A68CB2}">
      <dgm:prSet/>
      <dgm:spPr/>
      <dgm:t>
        <a:bodyPr/>
        <a:lstStyle/>
        <a:p>
          <a:endParaRPr lang="ru-RU"/>
        </a:p>
      </dgm:t>
    </dgm:pt>
    <dgm:pt modelId="{3FB188F0-0166-4CFE-8DD3-88A1C9F71D59}" type="sibTrans" cxnId="{10696502-1557-4713-A8B5-B6AD70A68CB2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  <dgm:t>
        <a:bodyPr/>
        <a:lstStyle/>
        <a:p>
          <a:endParaRPr lang="ru-RU"/>
        </a:p>
      </dgm:t>
    </dgm:pt>
    <dgm:pt modelId="{375BD973-22AB-461A-AAE6-FDF4F3E59BB4}" type="pres">
      <dgm:prSet presAssocID="{655D5D0C-DBF3-435A-9446-4B4A9D5DF421}" presName="parentText" presStyleLbl="alignNode1" presStyleIdx="0" presStyleCnt="4" custScaleX="126826" custLinFactNeighborX="832" custLinFactNeighborY="-2853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4" custLinFactNeighborX="7603" custLinFactNeighborY="4427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07264FC-D137-44D5-9564-B959D71424F7}" type="pres">
      <dgm:prSet presAssocID="{9C865A28-66FA-4A34-8E73-C735359427DE}" presName="sp" presStyleCnt="0"/>
      <dgm:spPr/>
      <dgm:t>
        <a:bodyPr/>
        <a:lstStyle/>
        <a:p>
          <a:endParaRPr lang="ru-RU"/>
        </a:p>
      </dgm:t>
    </dgm:pt>
    <dgm:pt modelId="{D3ADC755-32E1-4811-AC17-1F6AD2EF384E}" type="pres">
      <dgm:prSet presAssocID="{E25DC6C5-E5AA-4C3F-B58E-88EAC7B21857}" presName="composite" presStyleCnt="0"/>
      <dgm:spPr/>
      <dgm:t>
        <a:bodyPr/>
        <a:lstStyle/>
        <a:p>
          <a:endParaRPr lang="ru-RU"/>
        </a:p>
      </dgm:t>
    </dgm:pt>
    <dgm:pt modelId="{BAFB7123-F51F-427A-84C4-24CAC0244DC0}" type="pres">
      <dgm:prSet presAssocID="{E25DC6C5-E5AA-4C3F-B58E-88EAC7B21857}" presName="parentText" presStyleLbl="alignNode1" presStyleIdx="1" presStyleCnt="4" custScaleX="112576" custScaleY="98950" custLinFactNeighborX="-2342" custLinFactNeighborY="481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C3C9B19E-C2FA-4A2A-B743-1B32D76DCA40}" type="pres">
      <dgm:prSet presAssocID="{E25DC6C5-E5AA-4C3F-B58E-88EAC7B21857}" presName="descendantText" presStyleLbl="alignAcc1" presStyleIdx="1" presStyleCnt="4" custScaleX="90567" custLinFactNeighborX="3370" custLinFactNeighborY="2390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F8741FE-578F-49F8-8A70-94E1B8C5E438}" type="pres">
      <dgm:prSet presAssocID="{01699132-56AA-4368-AC17-C87045B7F06A}" presName="sp" presStyleCnt="0"/>
      <dgm:spPr/>
      <dgm:t>
        <a:bodyPr/>
        <a:lstStyle/>
        <a:p>
          <a:endParaRPr lang="ru-RU"/>
        </a:p>
      </dgm:t>
    </dgm:pt>
    <dgm:pt modelId="{2805962C-C089-4905-AE30-74C2ED3836CC}" type="pres">
      <dgm:prSet presAssocID="{1399FAE7-2650-4264-B957-318C41DB768C}" presName="composite" presStyleCnt="0"/>
      <dgm:spPr/>
      <dgm:t>
        <a:bodyPr/>
        <a:lstStyle/>
        <a:p>
          <a:endParaRPr lang="ru-RU"/>
        </a:p>
      </dgm:t>
    </dgm:pt>
    <dgm:pt modelId="{849FF1C8-B6B1-42AB-BEE5-077F57714F83}" type="pres">
      <dgm:prSet presAssocID="{1399FAE7-2650-4264-B957-318C41DB768C}" presName="parentText" presStyleLbl="alignNode1" presStyleIdx="2" presStyleCnt="4" custScaleX="125953" custLinFactNeighborX="219" custLinFactNeighborY="248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8729BB65-E3FA-4769-A510-75C0AC10CA9B}" type="pres">
      <dgm:prSet presAssocID="{1399FAE7-2650-4264-B957-318C41DB768C}" presName="descendantText" presStyleLbl="alignAcc1" presStyleIdx="2" presStyleCnt="4" custScaleX="89024" custLinFactNeighborX="470" custLinFactNeighborY="2664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72D6F95-7FAD-47B7-AE25-22978B56D989}" type="pres">
      <dgm:prSet presAssocID="{06AB195A-D972-4A1E-A45E-2B1B78AB12A2}" presName="sp" presStyleCnt="0"/>
      <dgm:spPr/>
    </dgm:pt>
    <dgm:pt modelId="{38C1E39F-C31A-433B-80DE-AE010D0DEAB9}" type="pres">
      <dgm:prSet presAssocID="{342C634A-0C59-4F47-AE31-A6A6E038567D}" presName="composite" presStyleCnt="0"/>
      <dgm:spPr/>
    </dgm:pt>
    <dgm:pt modelId="{CFCB5978-5472-4AAB-9D8D-FCDAC038F6F6}" type="pres">
      <dgm:prSet presAssocID="{342C634A-0C59-4F47-AE31-A6A6E038567D}" presName="parentText" presStyleLbl="alignNode1" presStyleIdx="3" presStyleCnt="4" custScaleX="133242" custLinFactNeighborX="7122" custLinFactNeighborY="-2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7378D-8CE8-4E0D-B001-DF16DBA0CBD5}" type="pres">
      <dgm:prSet presAssocID="{342C634A-0C59-4F47-AE31-A6A6E038567D}" presName="descendantText" presStyleLbl="alignAcc1" presStyleIdx="3" presStyleCnt="4" custScaleX="84027" custLinFactNeighborX="3317" custLinFactNeighborY="2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AE725-6AF7-411A-85F3-A02B7B984914}" srcId="{E3F16438-98E1-427F-BAE5-C2BAC0A1FEF4}" destId="{342C634A-0C59-4F47-AE31-A6A6E038567D}" srcOrd="3" destOrd="0" parTransId="{89983A88-1098-4C40-A28B-3F476AA99BFD}" sibTransId="{CD76C8E5-E6F7-4AC5-A7AB-C5987F26C242}"/>
    <dgm:cxn modelId="{10696502-1557-4713-A8B5-B6AD70A68CB2}" srcId="{1399FAE7-2650-4264-B957-318C41DB768C}" destId="{CB6227FD-12AC-4190-9CDD-6B1838A1DFDF}" srcOrd="0" destOrd="0" parTransId="{4E016515-B461-4302-8E8D-AB277EE6B305}" sibTransId="{3FB188F0-0166-4CFE-8DD3-88A1C9F71D59}"/>
    <dgm:cxn modelId="{5C710A8A-8F63-4FED-845E-F7DFEBA30470}" srcId="{E3F16438-98E1-427F-BAE5-C2BAC0A1FEF4}" destId="{E25DC6C5-E5AA-4C3F-B58E-88EAC7B21857}" srcOrd="1" destOrd="0" parTransId="{FF2832EF-BB99-4F65-A4B9-F2E8E2167204}" sibTransId="{01699132-56AA-4368-AC17-C87045B7F06A}"/>
    <dgm:cxn modelId="{80FF1EA1-8697-49AE-B8BE-E1818590D418}" srcId="{1399FAE7-2650-4264-B957-318C41DB768C}" destId="{A2052A08-B4D6-41EE-A5C9-9F2A20AD5CDA}" srcOrd="1" destOrd="0" parTransId="{242E1AC6-BE5C-4F09-8419-09A9347389AB}" sibTransId="{CFC7A6DC-589D-4203-83FE-E99EF7478C3F}"/>
    <dgm:cxn modelId="{7F75E64A-C035-4714-878C-656B34733B11}" type="presOf" srcId="{E3F16438-98E1-427F-BAE5-C2BAC0A1FEF4}" destId="{B7638D47-7D76-4A35-8E3B-01C53CD48696}" srcOrd="0" destOrd="0" presId="urn:microsoft.com/office/officeart/2005/8/layout/chevron2"/>
    <dgm:cxn modelId="{6C94E96A-F636-4BA3-B7C6-048CE1AACA88}" type="presOf" srcId="{342C634A-0C59-4F47-AE31-A6A6E038567D}" destId="{CFCB5978-5472-4AAB-9D8D-FCDAC038F6F6}" srcOrd="0" destOrd="0" presId="urn:microsoft.com/office/officeart/2005/8/layout/chevron2"/>
    <dgm:cxn modelId="{7929FC4A-DD4F-4E8C-8098-C3A7AF3C4278}" type="presOf" srcId="{E25DC6C5-E5AA-4C3F-B58E-88EAC7B21857}" destId="{BAFB7123-F51F-427A-84C4-24CAC0244DC0}" srcOrd="0" destOrd="0" presId="urn:microsoft.com/office/officeart/2005/8/layout/chevron2"/>
    <dgm:cxn modelId="{375DBE4A-6EAF-4CC1-8056-58FE3A69EBF9}" srcId="{E3F16438-98E1-427F-BAE5-C2BAC0A1FEF4}" destId="{1399FAE7-2650-4264-B957-318C41DB768C}" srcOrd="2" destOrd="0" parTransId="{6AC8DE52-C79E-4488-A427-2B30D8CB40CD}" sibTransId="{06AB195A-D972-4A1E-A45E-2B1B78AB12A2}"/>
    <dgm:cxn modelId="{2A6BE21F-BF14-4DF6-8839-DB6BCEB10FD5}" srcId="{655D5D0C-DBF3-435A-9446-4B4A9D5DF421}" destId="{CD893CFE-C4BC-4F48-9051-4511DF3F1677}" srcOrd="0" destOrd="0" parTransId="{A13E3538-38ED-479D-8282-EC1EF9E46657}" sibTransId="{1A7B5FD5-99F4-45B2-9CCC-CF310602037C}"/>
    <dgm:cxn modelId="{B8561DFF-4E26-4463-8BA2-BED29BA074B0}" srcId="{1399FAE7-2650-4264-B957-318C41DB768C}" destId="{DF0E75C8-8A7C-452D-924C-099918FFCE31}" srcOrd="2" destOrd="0" parTransId="{DD720D90-B92A-4C4D-AF2A-3979B9C51047}" sibTransId="{AD4666AA-ED47-4534-8410-31A5A393E752}"/>
    <dgm:cxn modelId="{48C36BF8-F640-41CD-928C-3D9508CDE278}" type="presOf" srcId="{1399FAE7-2650-4264-B957-318C41DB768C}" destId="{849FF1C8-B6B1-42AB-BEE5-077F57714F83}" srcOrd="0" destOrd="0" presId="urn:microsoft.com/office/officeart/2005/8/layout/chevron2"/>
    <dgm:cxn modelId="{9D41CA86-E3F7-4DCE-A5A4-055C2568BF2C}" type="presOf" srcId="{A2052A08-B4D6-41EE-A5C9-9F2A20AD5CDA}" destId="{8729BB65-E3FA-4769-A510-75C0AC10CA9B}" srcOrd="0" destOrd="1" presId="urn:microsoft.com/office/officeart/2005/8/layout/chevron2"/>
    <dgm:cxn modelId="{8BAA0F91-6330-4C37-9136-5953C739F62F}" type="presOf" srcId="{655D5D0C-DBF3-435A-9446-4B4A9D5DF421}" destId="{375BD973-22AB-461A-AAE6-FDF4F3E59BB4}" srcOrd="0" destOrd="0" presId="urn:microsoft.com/office/officeart/2005/8/layout/chevron2"/>
    <dgm:cxn modelId="{6C7A2F9A-07C8-412E-AFD2-B61124146E04}" type="presOf" srcId="{CD893CFE-C4BC-4F48-9051-4511DF3F1677}" destId="{166A755E-1E09-4C20-A43E-3FFB9345FE92}" srcOrd="0" destOrd="0" presId="urn:microsoft.com/office/officeart/2005/8/layout/chevron2"/>
    <dgm:cxn modelId="{193475D6-7830-4058-B2E6-2B85E9D46BA3}" type="presOf" srcId="{D6CC8222-EEFF-4924-971B-4F1434936202}" destId="{C3C9B19E-C2FA-4A2A-B743-1B32D76DCA40}" srcOrd="0" destOrd="0" presId="urn:microsoft.com/office/officeart/2005/8/layout/chevron2"/>
    <dgm:cxn modelId="{5172B2EC-C746-4168-829E-FC1ACE9DE1FC}" type="presOf" srcId="{C4844C2F-663D-47A7-96E1-6B6613FDDED7}" destId="{A657378D-8CE8-4E0D-B001-DF16DBA0CBD5}" srcOrd="0" destOrd="0" presId="urn:microsoft.com/office/officeart/2005/8/layout/chevron2"/>
    <dgm:cxn modelId="{57E2F006-3DE1-46FE-992A-BE317A3BAF2A}" srcId="{E25DC6C5-E5AA-4C3F-B58E-88EAC7B21857}" destId="{D6CC8222-EEFF-4924-971B-4F1434936202}" srcOrd="0" destOrd="0" parTransId="{72D2A2AE-7BAF-4309-ACD3-0C9DD2DA388A}" sibTransId="{085FC95B-D5D7-4DF6-9706-CFCCD3B5F9DF}"/>
    <dgm:cxn modelId="{D0E2B82F-FB0E-4B40-8BF8-23F369D0C3E9}" srcId="{342C634A-0C59-4F47-AE31-A6A6E038567D}" destId="{C4844C2F-663D-47A7-96E1-6B6613FDDED7}" srcOrd="0" destOrd="0" parTransId="{17EE955E-5933-4301-96F6-86D534C4E2AD}" sibTransId="{DDC14745-F864-4950-8E81-175412CF4148}"/>
    <dgm:cxn modelId="{2C964A43-1C5B-4B16-99D5-FBF160F6E7AC}" type="presOf" srcId="{DF0E75C8-8A7C-452D-924C-099918FFCE31}" destId="{8729BB65-E3FA-4769-A510-75C0AC10CA9B}" srcOrd="0" destOrd="2" presId="urn:microsoft.com/office/officeart/2005/8/layout/chevron2"/>
    <dgm:cxn modelId="{D0A4CDA7-A1CC-4125-AC42-45260CB3BA00}" type="presOf" srcId="{CB6227FD-12AC-4190-9CDD-6B1838A1DFDF}" destId="{8729BB65-E3FA-4769-A510-75C0AC10CA9B}" srcOrd="0" destOrd="0" presId="urn:microsoft.com/office/officeart/2005/8/layout/chevron2"/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A33D12EC-96B0-45D6-A79C-F8FF13DB9058}" type="presParOf" srcId="{B7638D47-7D76-4A35-8E3B-01C53CD48696}" destId="{AB00B51B-DE44-4732-B8C7-12FD6387701F}" srcOrd="0" destOrd="0" presId="urn:microsoft.com/office/officeart/2005/8/layout/chevron2"/>
    <dgm:cxn modelId="{B3F588F6-2D08-4CD9-B06C-A30F2135D2A2}" type="presParOf" srcId="{AB00B51B-DE44-4732-B8C7-12FD6387701F}" destId="{375BD973-22AB-461A-AAE6-FDF4F3E59BB4}" srcOrd="0" destOrd="0" presId="urn:microsoft.com/office/officeart/2005/8/layout/chevron2"/>
    <dgm:cxn modelId="{815BA7D6-2EDA-4518-9C0C-E6D8A0B834C9}" type="presParOf" srcId="{AB00B51B-DE44-4732-B8C7-12FD6387701F}" destId="{166A755E-1E09-4C20-A43E-3FFB9345FE92}" srcOrd="1" destOrd="0" presId="urn:microsoft.com/office/officeart/2005/8/layout/chevron2"/>
    <dgm:cxn modelId="{29861D2C-EC93-4575-9DE6-9B6F3AE1DFD0}" type="presParOf" srcId="{B7638D47-7D76-4A35-8E3B-01C53CD48696}" destId="{C07264FC-D137-44D5-9564-B959D71424F7}" srcOrd="1" destOrd="0" presId="urn:microsoft.com/office/officeart/2005/8/layout/chevron2"/>
    <dgm:cxn modelId="{0170A0B7-2E2E-4A33-8B57-5A4184138C27}" type="presParOf" srcId="{B7638D47-7D76-4A35-8E3B-01C53CD48696}" destId="{D3ADC755-32E1-4811-AC17-1F6AD2EF384E}" srcOrd="2" destOrd="0" presId="urn:microsoft.com/office/officeart/2005/8/layout/chevron2"/>
    <dgm:cxn modelId="{516E55DA-3CAF-4991-B04E-88A89137F37D}" type="presParOf" srcId="{D3ADC755-32E1-4811-AC17-1F6AD2EF384E}" destId="{BAFB7123-F51F-427A-84C4-24CAC0244DC0}" srcOrd="0" destOrd="0" presId="urn:microsoft.com/office/officeart/2005/8/layout/chevron2"/>
    <dgm:cxn modelId="{2511D50F-1B53-4B0A-935F-48777ED84C98}" type="presParOf" srcId="{D3ADC755-32E1-4811-AC17-1F6AD2EF384E}" destId="{C3C9B19E-C2FA-4A2A-B743-1B32D76DCA40}" srcOrd="1" destOrd="0" presId="urn:microsoft.com/office/officeart/2005/8/layout/chevron2"/>
    <dgm:cxn modelId="{7634E303-AC89-4228-9E81-DA0CCCC236F5}" type="presParOf" srcId="{B7638D47-7D76-4A35-8E3B-01C53CD48696}" destId="{3F8741FE-578F-49F8-8A70-94E1B8C5E438}" srcOrd="3" destOrd="0" presId="urn:microsoft.com/office/officeart/2005/8/layout/chevron2"/>
    <dgm:cxn modelId="{E384BC5D-FA78-4792-9A7F-65BEC6AE42FD}" type="presParOf" srcId="{B7638D47-7D76-4A35-8E3B-01C53CD48696}" destId="{2805962C-C089-4905-AE30-74C2ED3836CC}" srcOrd="4" destOrd="0" presId="urn:microsoft.com/office/officeart/2005/8/layout/chevron2"/>
    <dgm:cxn modelId="{708E1276-1939-4FCE-9038-F2A4BF642171}" type="presParOf" srcId="{2805962C-C089-4905-AE30-74C2ED3836CC}" destId="{849FF1C8-B6B1-42AB-BEE5-077F57714F83}" srcOrd="0" destOrd="0" presId="urn:microsoft.com/office/officeart/2005/8/layout/chevron2"/>
    <dgm:cxn modelId="{D5030429-AB6C-4F15-BED9-62C2278E55E3}" type="presParOf" srcId="{2805962C-C089-4905-AE30-74C2ED3836CC}" destId="{8729BB65-E3FA-4769-A510-75C0AC10CA9B}" srcOrd="1" destOrd="0" presId="urn:microsoft.com/office/officeart/2005/8/layout/chevron2"/>
    <dgm:cxn modelId="{948E2FF1-B915-4F56-8D3C-90D4879AD94C}" type="presParOf" srcId="{B7638D47-7D76-4A35-8E3B-01C53CD48696}" destId="{272D6F95-7FAD-47B7-AE25-22978B56D989}" srcOrd="5" destOrd="0" presId="urn:microsoft.com/office/officeart/2005/8/layout/chevron2"/>
    <dgm:cxn modelId="{F2778C36-0EE6-4CC5-B631-BAA81121CCC4}" type="presParOf" srcId="{B7638D47-7D76-4A35-8E3B-01C53CD48696}" destId="{38C1E39F-C31A-433B-80DE-AE010D0DEAB9}" srcOrd="6" destOrd="0" presId="urn:microsoft.com/office/officeart/2005/8/layout/chevron2"/>
    <dgm:cxn modelId="{63212418-9ABC-41C1-84CD-0C93EC0F432C}" type="presParOf" srcId="{38C1E39F-C31A-433B-80DE-AE010D0DEAB9}" destId="{CFCB5978-5472-4AAB-9D8D-FCDAC038F6F6}" srcOrd="0" destOrd="0" presId="urn:microsoft.com/office/officeart/2005/8/layout/chevron2"/>
    <dgm:cxn modelId="{5CE3D0CC-FE03-42C0-B934-6A07ACA4BDFD}" type="presParOf" srcId="{38C1E39F-C31A-433B-80DE-AE010D0DEAB9}" destId="{A657378D-8CE8-4E0D-B001-DF16DBA0CB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4 этап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Обобщающий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3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F0ECC3BF-C68B-4C11-A55E-6A82FD92BFEE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7030A0"/>
              </a:solidFill>
              <a:latin typeface="+mj-lt"/>
              <a:ea typeface="+mn-ea"/>
              <a:cs typeface="+mn-cs"/>
            </a:rPr>
            <a:t>Техника «активных» приёмов + дополнительный материал . Русский язык и литература.</a:t>
          </a:r>
        </a:p>
      </dgm:t>
    </dgm:pt>
    <dgm:pt modelId="{E52EE2B8-2012-45B8-8DA3-F928AF5566B0}" type="parTrans" cxnId="{09822A04-A2C2-4ED2-B7ED-CD02945EA863}">
      <dgm:prSet/>
      <dgm:spPr/>
      <dgm:t>
        <a:bodyPr/>
        <a:lstStyle/>
        <a:p>
          <a:endParaRPr lang="ru-RU"/>
        </a:p>
      </dgm:t>
    </dgm:pt>
    <dgm:pt modelId="{6045DC66-E86D-4D30-859A-19258DC17302}" type="sibTrans" cxnId="{09822A04-A2C2-4ED2-B7ED-CD02945EA863}">
      <dgm:prSet/>
      <dgm:spPr/>
      <dgm:t>
        <a:bodyPr/>
        <a:lstStyle/>
        <a:p>
          <a:endParaRPr lang="ru-RU"/>
        </a:p>
      </dgm:t>
    </dgm:pt>
    <dgm:pt modelId="{2731A77A-E3EB-47B1-B7A0-B0D36C681855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7030A0"/>
              </a:solidFill>
              <a:latin typeface="+mj-lt"/>
              <a:ea typeface="+mn-ea"/>
              <a:cs typeface="+mn-cs"/>
            </a:rPr>
            <a:t>Техника «активных» приёмов + дополнительный материал . Математика.</a:t>
          </a:r>
        </a:p>
      </dgm:t>
    </dgm:pt>
    <dgm:pt modelId="{87FBEB3E-8154-49EB-B577-307341C08E73}" type="parTrans" cxnId="{B94DA959-020B-4723-B34D-B9240D9FDB1F}">
      <dgm:prSet/>
      <dgm:spPr/>
      <dgm:t>
        <a:bodyPr/>
        <a:lstStyle/>
        <a:p>
          <a:endParaRPr lang="ru-RU"/>
        </a:p>
      </dgm:t>
    </dgm:pt>
    <dgm:pt modelId="{020F9D24-336A-45A9-81A0-08EAB7A12151}" type="sibTrans" cxnId="{B94DA959-020B-4723-B34D-B9240D9FDB1F}">
      <dgm:prSet/>
      <dgm:spPr/>
      <dgm:t>
        <a:bodyPr/>
        <a:lstStyle/>
        <a:p>
          <a:endParaRPr lang="ru-RU"/>
        </a:p>
      </dgm:t>
    </dgm:pt>
    <dgm:pt modelId="{89621277-085B-4145-BA40-D1F05F689757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7030A0"/>
              </a:solidFill>
              <a:latin typeface="+mj-lt"/>
              <a:ea typeface="+mn-ea"/>
              <a:cs typeface="+mn-cs"/>
            </a:rPr>
            <a:t>Техника «активных» приёмов  + дополнительный материал . Окружающий мир.</a:t>
          </a:r>
        </a:p>
      </dgm:t>
    </dgm:pt>
    <dgm:pt modelId="{80073AF8-33A4-4A02-93C3-926E5CDB865F}" type="parTrans" cxnId="{D944E513-46E9-4D19-B583-A0BEB52FB6AD}">
      <dgm:prSet/>
      <dgm:spPr/>
      <dgm:t>
        <a:bodyPr/>
        <a:lstStyle/>
        <a:p>
          <a:endParaRPr lang="ru-RU"/>
        </a:p>
      </dgm:t>
    </dgm:pt>
    <dgm:pt modelId="{99B07D3F-4724-4DA8-80B3-D7E42280F8E1}" type="sibTrans" cxnId="{D944E513-46E9-4D19-B583-A0BEB52FB6AD}">
      <dgm:prSet/>
      <dgm:spPr/>
      <dgm:t>
        <a:bodyPr/>
        <a:lstStyle/>
        <a:p>
          <a:endParaRPr lang="ru-RU"/>
        </a:p>
      </dgm:t>
    </dgm:pt>
    <dgm:pt modelId="{A220DAA7-464E-481A-898E-F9C7EA49148B}">
      <dgm:prSet custT="1"/>
      <dgm:spPr/>
      <dgm:t>
        <a:bodyPr/>
        <a:lstStyle/>
        <a:p>
          <a:pPr algn="l"/>
          <a:r>
            <a:rPr lang="ru-RU" sz="1800" b="1" dirty="0" smtClean="0">
              <a:solidFill>
                <a:srgbClr val="7030A0"/>
              </a:solidFill>
              <a:latin typeface="+mj-lt"/>
              <a:ea typeface="+mn-ea"/>
              <a:cs typeface="+mn-cs"/>
            </a:rPr>
            <a:t>« Удивительный мир» .</a:t>
          </a:r>
          <a:r>
            <a:rPr lang="ru-RU" sz="2000" b="1" dirty="0" smtClean="0">
              <a:solidFill>
                <a:srgbClr val="800000"/>
              </a:solidFill>
              <a:latin typeface="Arial Narrow" pitchFamily="34" charset="0"/>
              <a:ea typeface="+mn-ea"/>
              <a:cs typeface="+mn-cs"/>
            </a:rPr>
            <a:t>	</a:t>
          </a:r>
          <a:endParaRPr lang="ru-RU" sz="2000" b="1" dirty="0" smtClean="0">
            <a:solidFill>
              <a:srgbClr val="FF0000"/>
            </a:solidFill>
            <a:latin typeface="Arial Narrow" pitchFamily="34" charset="0"/>
            <a:ea typeface="+mn-ea"/>
            <a:cs typeface="+mn-cs"/>
          </a:endParaRPr>
        </a:p>
      </dgm:t>
    </dgm:pt>
    <dgm:pt modelId="{0DC83E03-65EB-4116-BF7F-F98548A44825}" type="parTrans" cxnId="{22ADCDF1-1E20-4870-931B-49632926E4A4}">
      <dgm:prSet/>
      <dgm:spPr/>
      <dgm:t>
        <a:bodyPr/>
        <a:lstStyle/>
        <a:p>
          <a:endParaRPr lang="ru-RU"/>
        </a:p>
      </dgm:t>
    </dgm:pt>
    <dgm:pt modelId="{DB02EC4A-081C-4A20-A996-0F97C16361EA}" type="sibTrans" cxnId="{22ADCDF1-1E20-4870-931B-49632926E4A4}">
      <dgm:prSet/>
      <dgm:spPr/>
      <dgm:t>
        <a:bodyPr/>
        <a:lstStyle/>
        <a:p>
          <a:endParaRPr lang="ru-RU"/>
        </a:p>
      </dgm:t>
    </dgm:pt>
    <dgm:pt modelId="{A6665528-F965-4F45-AD60-72B801EA4A02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b="1" u="sng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НАКОПИТЕЛЬНЫЕ ПАПКИ:</a:t>
          </a:r>
          <a:endParaRPr lang="ru-RU" sz="2400" b="1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B65EEB76-E3D0-45A4-8E43-BA9D0ECF4576}" type="parTrans" cxnId="{0576A042-C0DC-4C57-A309-7E4A03C1DBAB}">
      <dgm:prSet/>
      <dgm:spPr/>
      <dgm:t>
        <a:bodyPr/>
        <a:lstStyle/>
        <a:p>
          <a:endParaRPr lang="ru-RU"/>
        </a:p>
      </dgm:t>
    </dgm:pt>
    <dgm:pt modelId="{5AE40192-5414-4595-9007-7D4A926187BA}" type="sibTrans" cxnId="{0576A042-C0DC-4C57-A309-7E4A03C1DBAB}">
      <dgm:prSet/>
      <dgm:spPr/>
      <dgm:t>
        <a:bodyPr/>
        <a:lstStyle/>
        <a:p>
          <a:endParaRPr lang="ru-RU"/>
        </a:p>
      </dgm:t>
    </dgm:pt>
    <dgm:pt modelId="{7B6622E5-C30D-4992-880C-72A399E75BFC}">
      <dgm:prSet custT="1"/>
      <dgm:spPr/>
      <dgm:t>
        <a:bodyPr/>
        <a:lstStyle/>
        <a:p>
          <a:pPr algn="just"/>
          <a:r>
            <a:rPr lang="ru-RU" sz="1800" b="1" u="sng" dirty="0" smtClean="0">
              <a:solidFill>
                <a:srgbClr val="7030A0"/>
              </a:solidFill>
              <a:latin typeface="+mj-lt"/>
              <a:ea typeface="+mn-ea"/>
              <a:cs typeface="+mn-cs"/>
            </a:rPr>
            <a:t> «Методика диагностирования активности познавательной деятельности  младших школьников».</a:t>
          </a:r>
        </a:p>
      </dgm:t>
    </dgm:pt>
    <dgm:pt modelId="{82DE77B9-0015-4116-AFAD-6A35C4730407}" type="parTrans" cxnId="{4B33801B-F560-4E17-AE68-413298EF2C50}">
      <dgm:prSet/>
      <dgm:spPr/>
      <dgm:t>
        <a:bodyPr/>
        <a:lstStyle/>
        <a:p>
          <a:endParaRPr lang="ru-RU"/>
        </a:p>
      </dgm:t>
    </dgm:pt>
    <dgm:pt modelId="{A410226F-B1F5-4397-B0F2-A7C2FC476605}" type="sibTrans" cxnId="{4B33801B-F560-4E17-AE68-413298EF2C50}">
      <dgm:prSet/>
      <dgm:spPr/>
      <dgm:t>
        <a:bodyPr/>
        <a:lstStyle/>
        <a:p>
          <a:endParaRPr lang="ru-RU"/>
        </a:p>
      </dgm:t>
    </dgm:pt>
    <dgm:pt modelId="{D54013DD-A3A6-4B0A-8003-35F7C053C477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7030A0"/>
              </a:solidFill>
              <a:latin typeface="+mj-lt"/>
              <a:ea typeface="+mn-ea"/>
              <a:cs typeface="+mn-cs"/>
            </a:rPr>
            <a:t>Техника «активных» приёмов + дополнительный материал на разных этапах урока.</a:t>
          </a:r>
          <a:endParaRPr lang="ru-RU" sz="1800" b="1" u="sng" dirty="0" smtClean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B9AC8131-29A6-4802-9554-3A769F8B2BFC}" type="parTrans" cxnId="{15AAA4CD-FE90-4A3D-BB79-960468556754}">
      <dgm:prSet/>
      <dgm:spPr/>
      <dgm:t>
        <a:bodyPr/>
        <a:lstStyle/>
        <a:p>
          <a:endParaRPr lang="ru-RU"/>
        </a:p>
      </dgm:t>
    </dgm:pt>
    <dgm:pt modelId="{EEC37EC4-FD02-4659-AEC4-9695351C9A68}" type="sibTrans" cxnId="{15AAA4CD-FE90-4A3D-BB79-960468556754}">
      <dgm:prSet/>
      <dgm:spPr/>
      <dgm:t>
        <a:bodyPr/>
        <a:lstStyle/>
        <a:p>
          <a:endParaRPr lang="ru-RU"/>
        </a:p>
      </dgm:t>
    </dgm:pt>
    <dgm:pt modelId="{9FC308D5-A8BB-4A86-858E-A797F44FF53B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800" b="1" u="sng" dirty="0" smtClean="0">
              <a:solidFill>
                <a:srgbClr val="7030A0"/>
              </a:solidFill>
              <a:latin typeface="+mj-lt"/>
              <a:ea typeface="+mn-ea"/>
              <a:cs typeface="+mn-cs"/>
            </a:rPr>
            <a:t>«Мой профессиональный словарик».</a:t>
          </a:r>
          <a:endParaRPr lang="ru-RU" sz="2400" b="1" dirty="0">
            <a:solidFill>
              <a:srgbClr val="7030A0"/>
            </a:solidFill>
            <a:latin typeface="+mj-lt"/>
            <a:ea typeface="+mn-ea"/>
            <a:cs typeface="+mn-cs"/>
          </a:endParaRPr>
        </a:p>
      </dgm:t>
    </dgm:pt>
    <dgm:pt modelId="{A0BB6E6E-D080-46FB-AD8A-A9A7172BB78A}" type="parTrans" cxnId="{A70D80AF-A0C3-4AB8-8AFA-B421DEEE52C8}">
      <dgm:prSet/>
      <dgm:spPr/>
      <dgm:t>
        <a:bodyPr/>
        <a:lstStyle/>
        <a:p>
          <a:endParaRPr lang="ru-RU"/>
        </a:p>
      </dgm:t>
    </dgm:pt>
    <dgm:pt modelId="{252C240C-BDA5-4773-B900-2BF53BC9070E}" type="sibTrans" cxnId="{A70D80AF-A0C3-4AB8-8AFA-B421DEEE52C8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</dgm:pt>
    <dgm:pt modelId="{375BD973-22AB-461A-AAE6-FDF4F3E59BB4}" type="pres">
      <dgm:prSet presAssocID="{655D5D0C-DBF3-435A-9446-4B4A9D5DF421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1" custScaleY="139636" custLinFactNeighborX="-3166" custLinFactNeighborY="175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15AAA4CD-FE90-4A3D-BB79-960468556754}" srcId="{655D5D0C-DBF3-435A-9446-4B4A9D5DF421}" destId="{D54013DD-A3A6-4B0A-8003-35F7C053C477}" srcOrd="3" destOrd="0" parTransId="{B9AC8131-29A6-4802-9554-3A769F8B2BFC}" sibTransId="{EEC37EC4-FD02-4659-AEC4-9695351C9A68}"/>
    <dgm:cxn modelId="{0576A042-C0DC-4C57-A309-7E4A03C1DBAB}" srcId="{655D5D0C-DBF3-435A-9446-4B4A9D5DF421}" destId="{A6665528-F965-4F45-AD60-72B801EA4A02}" srcOrd="0" destOrd="0" parTransId="{B65EEB76-E3D0-45A4-8E43-BA9D0ECF4576}" sibTransId="{5AE40192-5414-4595-9007-7D4A926187BA}"/>
    <dgm:cxn modelId="{A70D80AF-A0C3-4AB8-8AFA-B421DEEE52C8}" srcId="{655D5D0C-DBF3-435A-9446-4B4A9D5DF421}" destId="{9FC308D5-A8BB-4A86-858E-A797F44FF53B}" srcOrd="1" destOrd="0" parTransId="{A0BB6E6E-D080-46FB-AD8A-A9A7172BB78A}" sibTransId="{252C240C-BDA5-4773-B900-2BF53BC9070E}"/>
    <dgm:cxn modelId="{8E347813-9F33-4046-B793-CBBBFFC8DEC7}" type="presOf" srcId="{E3F16438-98E1-427F-BAE5-C2BAC0A1FEF4}" destId="{B7638D47-7D76-4A35-8E3B-01C53CD48696}" srcOrd="0" destOrd="0" presId="urn:microsoft.com/office/officeart/2005/8/layout/chevron2"/>
    <dgm:cxn modelId="{80A7E35D-632B-4A06-9FF6-E38B4736086E}" type="presOf" srcId="{A6665528-F965-4F45-AD60-72B801EA4A02}" destId="{166A755E-1E09-4C20-A43E-3FFB9345FE92}" srcOrd="0" destOrd="0" presId="urn:microsoft.com/office/officeart/2005/8/layout/chevron2"/>
    <dgm:cxn modelId="{B81B8F4A-936A-4E0D-824C-EA0F31D755C0}" type="presOf" srcId="{655D5D0C-DBF3-435A-9446-4B4A9D5DF421}" destId="{375BD973-22AB-461A-AAE6-FDF4F3E59BB4}" srcOrd="0" destOrd="0" presId="urn:microsoft.com/office/officeart/2005/8/layout/chevron2"/>
    <dgm:cxn modelId="{4B33801B-F560-4E17-AE68-413298EF2C50}" srcId="{655D5D0C-DBF3-435A-9446-4B4A9D5DF421}" destId="{7B6622E5-C30D-4992-880C-72A399E75BFC}" srcOrd="2" destOrd="0" parTransId="{82DE77B9-0015-4116-AFAD-6A35C4730407}" sibTransId="{A410226F-B1F5-4397-B0F2-A7C2FC476605}"/>
    <dgm:cxn modelId="{F9DFA3F4-F025-4112-AB43-4BA924CBFA2A}" type="presOf" srcId="{89621277-085B-4145-BA40-D1F05F689757}" destId="{166A755E-1E09-4C20-A43E-3FFB9345FE92}" srcOrd="0" destOrd="6" presId="urn:microsoft.com/office/officeart/2005/8/layout/chevron2"/>
    <dgm:cxn modelId="{023620E6-5737-406C-8FCA-107BE522E187}" type="presOf" srcId="{2731A77A-E3EB-47B1-B7A0-B0D36C681855}" destId="{166A755E-1E09-4C20-A43E-3FFB9345FE92}" srcOrd="0" destOrd="5" presId="urn:microsoft.com/office/officeart/2005/8/layout/chevron2"/>
    <dgm:cxn modelId="{09822A04-A2C2-4ED2-B7ED-CD02945EA863}" srcId="{655D5D0C-DBF3-435A-9446-4B4A9D5DF421}" destId="{F0ECC3BF-C68B-4C11-A55E-6A82FD92BFEE}" srcOrd="4" destOrd="0" parTransId="{E52EE2B8-2012-45B8-8DA3-F928AF5566B0}" sibTransId="{6045DC66-E86D-4D30-859A-19258DC17302}"/>
    <dgm:cxn modelId="{32E01124-968A-448F-8363-36A4CF38DDD0}" type="presOf" srcId="{F0ECC3BF-C68B-4C11-A55E-6A82FD92BFEE}" destId="{166A755E-1E09-4C20-A43E-3FFB9345FE92}" srcOrd="0" destOrd="4" presId="urn:microsoft.com/office/officeart/2005/8/layout/chevron2"/>
    <dgm:cxn modelId="{D944E513-46E9-4D19-B583-A0BEB52FB6AD}" srcId="{655D5D0C-DBF3-435A-9446-4B4A9D5DF421}" destId="{89621277-085B-4145-BA40-D1F05F689757}" srcOrd="6" destOrd="0" parTransId="{80073AF8-33A4-4A02-93C3-926E5CDB865F}" sibTransId="{99B07D3F-4724-4DA8-80B3-D7E42280F8E1}"/>
    <dgm:cxn modelId="{83472B42-0B84-4C85-857B-70387846D65C}" type="presOf" srcId="{A220DAA7-464E-481A-898E-F9C7EA49148B}" destId="{166A755E-1E09-4C20-A43E-3FFB9345FE92}" srcOrd="0" destOrd="7" presId="urn:microsoft.com/office/officeart/2005/8/layout/chevron2"/>
    <dgm:cxn modelId="{E2482148-B777-42F7-A274-EDA5F0CFF1CC}" type="presOf" srcId="{7B6622E5-C30D-4992-880C-72A399E75BFC}" destId="{166A755E-1E09-4C20-A43E-3FFB9345FE92}" srcOrd="0" destOrd="2" presId="urn:microsoft.com/office/officeart/2005/8/layout/chevron2"/>
    <dgm:cxn modelId="{22ADCDF1-1E20-4870-931B-49632926E4A4}" srcId="{655D5D0C-DBF3-435A-9446-4B4A9D5DF421}" destId="{A220DAA7-464E-481A-898E-F9C7EA49148B}" srcOrd="7" destOrd="0" parTransId="{0DC83E03-65EB-4116-BF7F-F98548A44825}" sibTransId="{DB02EC4A-081C-4A20-A996-0F97C16361EA}"/>
    <dgm:cxn modelId="{A0FFB7EA-D420-4752-BA9F-23A61B27FCD9}" type="presOf" srcId="{D54013DD-A3A6-4B0A-8003-35F7C053C477}" destId="{166A755E-1E09-4C20-A43E-3FFB9345FE92}" srcOrd="0" destOrd="3" presId="urn:microsoft.com/office/officeart/2005/8/layout/chevron2"/>
    <dgm:cxn modelId="{BEAC5E71-1B75-442B-8075-4E4B410609E1}" type="presOf" srcId="{9FC308D5-A8BB-4A86-858E-A797F44FF53B}" destId="{166A755E-1E09-4C20-A43E-3FFB9345FE92}" srcOrd="0" destOrd="1" presId="urn:microsoft.com/office/officeart/2005/8/layout/chevron2"/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B94DA959-020B-4723-B34D-B9240D9FDB1F}" srcId="{655D5D0C-DBF3-435A-9446-4B4A9D5DF421}" destId="{2731A77A-E3EB-47B1-B7A0-B0D36C681855}" srcOrd="5" destOrd="0" parTransId="{87FBEB3E-8154-49EB-B577-307341C08E73}" sibTransId="{020F9D24-336A-45A9-81A0-08EAB7A12151}"/>
    <dgm:cxn modelId="{89F4456F-C210-4A10-B8DC-F688EC2A0A0F}" type="presParOf" srcId="{B7638D47-7D76-4A35-8E3B-01C53CD48696}" destId="{AB00B51B-DE44-4732-B8C7-12FD6387701F}" srcOrd="0" destOrd="0" presId="urn:microsoft.com/office/officeart/2005/8/layout/chevron2"/>
    <dgm:cxn modelId="{5147561F-D65C-46A4-8075-71C931A54A47}" type="presParOf" srcId="{AB00B51B-DE44-4732-B8C7-12FD6387701F}" destId="{375BD973-22AB-461A-AAE6-FDF4F3E59BB4}" srcOrd="0" destOrd="0" presId="urn:microsoft.com/office/officeart/2005/8/layout/chevron2"/>
    <dgm:cxn modelId="{38EE8ED5-5E91-43CE-9D39-D3C8B3C0022E}" type="presParOf" srcId="{AB00B51B-DE44-4732-B8C7-12FD6387701F}" destId="{166A755E-1E09-4C20-A43E-3FFB9345F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endParaRPr lang="ru-RU" sz="32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1 этап</a:t>
          </a:r>
        </a:p>
        <a:p>
          <a:r>
            <a:rPr lang="ru-RU" sz="3200" b="1" dirty="0" err="1" smtClean="0">
              <a:solidFill>
                <a:schemeClr val="bg1"/>
              </a:solidFill>
              <a:latin typeface="Calibri"/>
              <a:ea typeface="+mn-ea"/>
              <a:cs typeface="+mn-cs"/>
            </a:rPr>
            <a:t>Диагностико</a:t>
          </a:r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– теоретический 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3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CD893CFE-C4BC-4F48-9051-4511DF3F1677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400" b="1" dirty="0">
            <a:solidFill>
              <a:srgbClr val="800000"/>
            </a:solidFill>
            <a:latin typeface="Arial Narrow" pitchFamily="34" charset="0"/>
            <a:ea typeface="+mn-ea"/>
            <a:cs typeface="+mn-cs"/>
          </a:endParaRPr>
        </a:p>
      </dgm:t>
    </dgm:pt>
    <dgm:pt modelId="{A13E3538-38ED-479D-8282-EC1EF9E46657}" type="parTrans" cxnId="{2A6BE21F-BF14-4DF6-8839-DB6BCEB10FD5}">
      <dgm:prSet/>
      <dgm:spPr/>
      <dgm:t>
        <a:bodyPr/>
        <a:lstStyle/>
        <a:p>
          <a:endParaRPr lang="ru-RU"/>
        </a:p>
      </dgm:t>
    </dgm:pt>
    <dgm:pt modelId="{1A7B5FD5-99F4-45B2-9CCC-CF310602037C}" type="sibTrans" cxnId="{2A6BE21F-BF14-4DF6-8839-DB6BCEB10FD5}">
      <dgm:prSet/>
      <dgm:spPr/>
      <dgm:t>
        <a:bodyPr/>
        <a:lstStyle/>
        <a:p>
          <a:endParaRPr lang="ru-RU"/>
        </a:p>
      </dgm:t>
    </dgm:pt>
    <dgm:pt modelId="{E3B7D770-9CC9-4DB5-B884-8BEA00D05CD3}">
      <dgm:prSet custT="1"/>
      <dgm:spPr/>
      <dgm:t>
        <a:bodyPr/>
        <a:lstStyle/>
        <a:p>
          <a:pPr algn="l"/>
          <a:endParaRPr lang="ru-RU" sz="1400" b="1" dirty="0">
            <a:solidFill>
              <a:srgbClr val="800000"/>
            </a:solidFill>
            <a:latin typeface="Arial Narrow" pitchFamily="34" charset="0"/>
            <a:ea typeface="+mn-ea"/>
            <a:cs typeface="+mn-cs"/>
          </a:endParaRPr>
        </a:p>
      </dgm:t>
    </dgm:pt>
    <dgm:pt modelId="{1A58D893-B111-45BA-A6FD-079EC78A478E}" type="parTrans" cxnId="{6F3B5DE9-C449-4174-A32C-68CF005FE195}">
      <dgm:prSet/>
      <dgm:spPr/>
      <dgm:t>
        <a:bodyPr/>
        <a:lstStyle/>
        <a:p>
          <a:endParaRPr lang="ru-RU"/>
        </a:p>
      </dgm:t>
    </dgm:pt>
    <dgm:pt modelId="{9A5226A6-315D-4F86-B20A-C1F04B02B37B}" type="sibTrans" cxnId="{6F3B5DE9-C449-4174-A32C-68CF005FE195}">
      <dgm:prSet/>
      <dgm:spPr/>
      <dgm:t>
        <a:bodyPr/>
        <a:lstStyle/>
        <a:p>
          <a:endParaRPr lang="ru-RU"/>
        </a:p>
      </dgm:t>
    </dgm:pt>
    <dgm:pt modelId="{108D2387-87B0-448B-8FE1-679A7E41BFF6}">
      <dgm:prSet custT="1"/>
      <dgm:spPr/>
      <dgm:t>
        <a:bodyPr/>
        <a:lstStyle/>
        <a:p>
          <a:pPr algn="l"/>
          <a:endParaRPr lang="ru-RU" sz="2000" b="1" dirty="0" smtClean="0">
            <a:solidFill>
              <a:srgbClr val="800000"/>
            </a:solidFill>
            <a:latin typeface="+mj-lt"/>
            <a:ea typeface="+mn-ea"/>
            <a:cs typeface="+mn-cs"/>
          </a:endParaRPr>
        </a:p>
      </dgm:t>
    </dgm:pt>
    <dgm:pt modelId="{437CB467-CC15-435A-BC86-1082C594BBE6}" type="parTrans" cxnId="{2433748A-F5CF-44A4-9CC5-B5F8914F7FD4}">
      <dgm:prSet/>
      <dgm:spPr/>
      <dgm:t>
        <a:bodyPr/>
        <a:lstStyle/>
        <a:p>
          <a:endParaRPr lang="ru-RU"/>
        </a:p>
      </dgm:t>
    </dgm:pt>
    <dgm:pt modelId="{A4B64CBD-C113-41F4-820F-D277DB4105CE}" type="sibTrans" cxnId="{2433748A-F5CF-44A4-9CC5-B5F8914F7FD4}">
      <dgm:prSet/>
      <dgm:spPr/>
      <dgm:t>
        <a:bodyPr/>
        <a:lstStyle/>
        <a:p>
          <a:endParaRPr lang="ru-RU"/>
        </a:p>
      </dgm:t>
    </dgm:pt>
    <dgm:pt modelId="{A270EABB-A3DC-42E4-99AE-B24EA98BDF93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800000"/>
              </a:solidFill>
              <a:latin typeface="+mj-lt"/>
              <a:ea typeface="+mn-ea"/>
              <a:cs typeface="+mn-cs"/>
            </a:rPr>
            <a:t>ОБЗОР</a:t>
          </a:r>
          <a:r>
            <a:rPr lang="ru-RU" sz="2000" b="1" dirty="0" smtClean="0">
              <a:solidFill>
                <a:srgbClr val="002060"/>
              </a:solidFill>
              <a:latin typeface="+mj-lt"/>
              <a:ea typeface="+mn-ea"/>
              <a:cs typeface="+mn-cs"/>
            </a:rPr>
            <a:t> психолого-педагогической и методической литературы по данной проблеме </a:t>
          </a:r>
          <a:r>
            <a:rPr lang="ru-RU" sz="2000" b="1" dirty="0" smtClean="0">
              <a:solidFill>
                <a:srgbClr val="800000"/>
              </a:solidFill>
              <a:latin typeface="+mj-lt"/>
              <a:ea typeface="+mn-ea"/>
              <a:cs typeface="+mn-cs"/>
            </a:rPr>
            <a:t>«Активизация познавательной деятельности младших школьников». СОЗДАНИЕ информационного поля.</a:t>
          </a:r>
          <a:endParaRPr lang="ru-RU" sz="2000" b="1" dirty="0">
            <a:solidFill>
              <a:srgbClr val="800000"/>
            </a:solidFill>
            <a:latin typeface="+mj-lt"/>
            <a:ea typeface="+mn-ea"/>
            <a:cs typeface="+mn-cs"/>
          </a:endParaRPr>
        </a:p>
      </dgm:t>
    </dgm:pt>
    <dgm:pt modelId="{B8229265-8826-46A3-917A-59052F710037}" type="sibTrans" cxnId="{DE837884-F3C5-4567-9E1A-64CEA0FDB46C}">
      <dgm:prSet/>
      <dgm:spPr/>
      <dgm:t>
        <a:bodyPr/>
        <a:lstStyle/>
        <a:p>
          <a:endParaRPr lang="ru-RU"/>
        </a:p>
      </dgm:t>
    </dgm:pt>
    <dgm:pt modelId="{824810B9-8275-475A-988E-9E9978FE7D6E}" type="parTrans" cxnId="{DE837884-F3C5-4567-9E1A-64CEA0FDB46C}">
      <dgm:prSet/>
      <dgm:spPr/>
      <dgm:t>
        <a:bodyPr/>
        <a:lstStyle/>
        <a:p>
          <a:endParaRPr lang="ru-RU"/>
        </a:p>
      </dgm:t>
    </dgm:pt>
    <dgm:pt modelId="{A92F2683-7DA3-4F61-8479-862F13E3C70C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800000"/>
              </a:solidFill>
              <a:latin typeface="+mj-lt"/>
              <a:ea typeface="+mn-ea"/>
              <a:cs typeface="+mn-cs"/>
            </a:rPr>
            <a:t>ОТБОР </a:t>
          </a:r>
          <a:r>
            <a:rPr lang="ru-RU" sz="2000" b="1" dirty="0" smtClean="0">
              <a:solidFill>
                <a:srgbClr val="002060"/>
              </a:solidFill>
              <a:latin typeface="+mj-lt"/>
              <a:ea typeface="+mn-ea"/>
              <a:cs typeface="+mn-cs"/>
            </a:rPr>
            <a:t>методик</a:t>
          </a:r>
          <a:r>
            <a:rPr lang="ru-RU" sz="2000" b="1" dirty="0" smtClean="0">
              <a:solidFill>
                <a:srgbClr val="800000"/>
              </a:solidFill>
              <a:latin typeface="+mj-lt"/>
              <a:ea typeface="+mn-ea"/>
              <a:cs typeface="+mn-cs"/>
            </a:rPr>
            <a:t> и ПРОВЕДЕНИЕ </a:t>
          </a:r>
          <a:r>
            <a:rPr lang="ru-RU" sz="2000" b="1" dirty="0" smtClean="0">
              <a:solidFill>
                <a:srgbClr val="002060"/>
              </a:solidFill>
              <a:latin typeface="+mj-lt"/>
              <a:ea typeface="+mn-ea"/>
              <a:cs typeface="+mn-cs"/>
            </a:rPr>
            <a:t>диагностики</a:t>
          </a:r>
          <a:r>
            <a:rPr lang="ru-RU" sz="2000" b="1" dirty="0" smtClean="0">
              <a:solidFill>
                <a:srgbClr val="800000"/>
              </a:solidFill>
              <a:latin typeface="+mj-lt"/>
              <a:ea typeface="+mn-ea"/>
              <a:cs typeface="+mn-cs"/>
            </a:rPr>
            <a:t> активности познавательной деятельности учащихся.</a:t>
          </a:r>
          <a:endParaRPr lang="ru-RU" sz="2000" b="1" dirty="0">
            <a:solidFill>
              <a:srgbClr val="800000"/>
            </a:solidFill>
            <a:latin typeface="+mj-lt"/>
            <a:ea typeface="+mn-ea"/>
            <a:cs typeface="+mn-cs"/>
          </a:endParaRPr>
        </a:p>
      </dgm:t>
    </dgm:pt>
    <dgm:pt modelId="{E8ACABAD-5CF1-42E3-9B5C-3F717AE4A82C}" type="parTrans" cxnId="{EA2B4095-EDAF-464F-8103-B087FA7D53D7}">
      <dgm:prSet/>
      <dgm:spPr/>
      <dgm:t>
        <a:bodyPr/>
        <a:lstStyle/>
        <a:p>
          <a:endParaRPr lang="ru-RU"/>
        </a:p>
      </dgm:t>
    </dgm:pt>
    <dgm:pt modelId="{EE87C350-DDF3-4245-9123-015185F4124D}" type="sibTrans" cxnId="{EA2B4095-EDAF-464F-8103-B087FA7D53D7}">
      <dgm:prSet/>
      <dgm:spPr/>
      <dgm:t>
        <a:bodyPr/>
        <a:lstStyle/>
        <a:p>
          <a:endParaRPr lang="ru-RU"/>
        </a:p>
      </dgm:t>
    </dgm:pt>
    <dgm:pt modelId="{BBFCC8E9-1C77-4A0C-9D43-DAC3E1598FF7}">
      <dgm:prSet custT="1"/>
      <dgm:spPr/>
      <dgm:t>
        <a:bodyPr/>
        <a:lstStyle/>
        <a:p>
          <a:pPr algn="l"/>
          <a:endParaRPr lang="ru-RU" sz="2000" b="1" dirty="0" smtClean="0">
            <a:solidFill>
              <a:srgbClr val="800000"/>
            </a:solidFill>
            <a:latin typeface="+mj-lt"/>
            <a:ea typeface="+mn-ea"/>
            <a:cs typeface="+mn-cs"/>
          </a:endParaRPr>
        </a:p>
      </dgm:t>
    </dgm:pt>
    <dgm:pt modelId="{300F655D-202F-470E-8403-08FA044D469B}" type="parTrans" cxnId="{FFF6EC2E-4DB4-4885-B26E-F42F043C6296}">
      <dgm:prSet/>
      <dgm:spPr/>
      <dgm:t>
        <a:bodyPr/>
        <a:lstStyle/>
        <a:p>
          <a:endParaRPr lang="ru-RU"/>
        </a:p>
      </dgm:t>
    </dgm:pt>
    <dgm:pt modelId="{A21B485F-541A-4278-BA22-99A88ED12744}" type="sibTrans" cxnId="{FFF6EC2E-4DB4-4885-B26E-F42F043C6296}">
      <dgm:prSet/>
      <dgm:spPr/>
      <dgm:t>
        <a:bodyPr/>
        <a:lstStyle/>
        <a:p>
          <a:endParaRPr lang="ru-RU"/>
        </a:p>
      </dgm:t>
    </dgm:pt>
    <dgm:pt modelId="{A2A217CB-F67E-4720-BD8B-A167CCC2D6BA}">
      <dgm:prSet custT="1"/>
      <dgm:spPr/>
      <dgm:t>
        <a:bodyPr/>
        <a:lstStyle/>
        <a:p>
          <a:pPr algn="just"/>
          <a:endParaRPr lang="ru-RU" sz="2000" b="1" dirty="0">
            <a:solidFill>
              <a:srgbClr val="800000"/>
            </a:solidFill>
            <a:latin typeface="+mj-lt"/>
            <a:ea typeface="+mn-ea"/>
            <a:cs typeface="+mn-cs"/>
          </a:endParaRPr>
        </a:p>
      </dgm:t>
    </dgm:pt>
    <dgm:pt modelId="{E013670E-D11D-4280-8ECA-5660A7E07092}" type="parTrans" cxnId="{9C32F6DD-C1E0-4352-80D5-48E0F22B9935}">
      <dgm:prSet/>
      <dgm:spPr/>
      <dgm:t>
        <a:bodyPr/>
        <a:lstStyle/>
        <a:p>
          <a:endParaRPr lang="ru-RU"/>
        </a:p>
      </dgm:t>
    </dgm:pt>
    <dgm:pt modelId="{44EFE266-C103-4D5C-8E1E-1DA70F028556}" type="sibTrans" cxnId="{9C32F6DD-C1E0-4352-80D5-48E0F22B9935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</dgm:pt>
    <dgm:pt modelId="{375BD973-22AB-461A-AAE6-FDF4F3E59BB4}" type="pres">
      <dgm:prSet presAssocID="{655D5D0C-DBF3-435A-9446-4B4A9D5DF421}" presName="parentText" presStyleLbl="alignNode1" presStyleIdx="0" presStyleCnt="1" custLinFactNeighborX="0" custLinFactNeighborY="-404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1" custScaleY="129736" custLinFactNeighborX="282" custLinFactNeighborY="2242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44F5B1B2-B421-45FB-A465-4293A649943E}" type="presOf" srcId="{CD893CFE-C4BC-4F48-9051-4511DF3F1677}" destId="{166A755E-1E09-4C20-A43E-3FFB9345FE92}" srcOrd="0" destOrd="0" presId="urn:microsoft.com/office/officeart/2005/8/layout/chevron2"/>
    <dgm:cxn modelId="{9C32F6DD-C1E0-4352-80D5-48E0F22B9935}" srcId="{655D5D0C-DBF3-435A-9446-4B4A9D5DF421}" destId="{A2A217CB-F67E-4720-BD8B-A167CCC2D6BA}" srcOrd="1" destOrd="0" parTransId="{E013670E-D11D-4280-8ECA-5660A7E07092}" sibTransId="{44EFE266-C103-4D5C-8E1E-1DA70F028556}"/>
    <dgm:cxn modelId="{2A6BE21F-BF14-4DF6-8839-DB6BCEB10FD5}" srcId="{655D5D0C-DBF3-435A-9446-4B4A9D5DF421}" destId="{CD893CFE-C4BC-4F48-9051-4511DF3F1677}" srcOrd="0" destOrd="0" parTransId="{A13E3538-38ED-479D-8282-EC1EF9E46657}" sibTransId="{1A7B5FD5-99F4-45B2-9CCC-CF310602037C}"/>
    <dgm:cxn modelId="{DFC9E9AB-4590-4479-9B7A-ABEE434354BE}" type="presOf" srcId="{108D2387-87B0-448B-8FE1-679A7E41BFF6}" destId="{166A755E-1E09-4C20-A43E-3FFB9345FE92}" srcOrd="0" destOrd="5" presId="urn:microsoft.com/office/officeart/2005/8/layout/chevron2"/>
    <dgm:cxn modelId="{DE837884-F3C5-4567-9E1A-64CEA0FDB46C}" srcId="{655D5D0C-DBF3-435A-9446-4B4A9D5DF421}" destId="{A270EABB-A3DC-42E4-99AE-B24EA98BDF93}" srcOrd="2" destOrd="0" parTransId="{824810B9-8275-475A-988E-9E9978FE7D6E}" sibTransId="{B8229265-8826-46A3-917A-59052F710037}"/>
    <dgm:cxn modelId="{AB6E8A12-D02B-42D3-8553-E342BF87B847}" type="presOf" srcId="{A2A217CB-F67E-4720-BD8B-A167CCC2D6BA}" destId="{166A755E-1E09-4C20-A43E-3FFB9345FE92}" srcOrd="0" destOrd="1" presId="urn:microsoft.com/office/officeart/2005/8/layout/chevron2"/>
    <dgm:cxn modelId="{98923F85-8789-461B-B554-59C32995569D}" type="presOf" srcId="{A92F2683-7DA3-4F61-8479-862F13E3C70C}" destId="{166A755E-1E09-4C20-A43E-3FFB9345FE92}" srcOrd="0" destOrd="4" presId="urn:microsoft.com/office/officeart/2005/8/layout/chevron2"/>
    <dgm:cxn modelId="{9F09B7A1-F465-490F-AD3E-5C0D6F432A0C}" type="presOf" srcId="{BBFCC8E9-1C77-4A0C-9D43-DAC3E1598FF7}" destId="{166A755E-1E09-4C20-A43E-3FFB9345FE92}" srcOrd="0" destOrd="3" presId="urn:microsoft.com/office/officeart/2005/8/layout/chevron2"/>
    <dgm:cxn modelId="{3826D8EA-08D4-418D-B810-AA9ECCCF46B4}" type="presOf" srcId="{E3F16438-98E1-427F-BAE5-C2BAC0A1FEF4}" destId="{B7638D47-7D76-4A35-8E3B-01C53CD48696}" srcOrd="0" destOrd="0" presId="urn:microsoft.com/office/officeart/2005/8/layout/chevron2"/>
    <dgm:cxn modelId="{FFF6EC2E-4DB4-4885-B26E-F42F043C6296}" srcId="{655D5D0C-DBF3-435A-9446-4B4A9D5DF421}" destId="{BBFCC8E9-1C77-4A0C-9D43-DAC3E1598FF7}" srcOrd="3" destOrd="0" parTransId="{300F655D-202F-470E-8403-08FA044D469B}" sibTransId="{A21B485F-541A-4278-BA22-99A88ED12744}"/>
    <dgm:cxn modelId="{255E8AB4-1004-4610-AF7A-0C55F928F282}" type="presOf" srcId="{E3B7D770-9CC9-4DB5-B884-8BEA00D05CD3}" destId="{166A755E-1E09-4C20-A43E-3FFB9345FE92}" srcOrd="0" destOrd="6" presId="urn:microsoft.com/office/officeart/2005/8/layout/chevron2"/>
    <dgm:cxn modelId="{5A1DF5B2-80EE-4FB9-A2DD-5AFA017C4A52}" type="presOf" srcId="{A270EABB-A3DC-42E4-99AE-B24EA98BDF93}" destId="{166A755E-1E09-4C20-A43E-3FFB9345FE92}" srcOrd="0" destOrd="2" presId="urn:microsoft.com/office/officeart/2005/8/layout/chevron2"/>
    <dgm:cxn modelId="{2433748A-F5CF-44A4-9CC5-B5F8914F7FD4}" srcId="{655D5D0C-DBF3-435A-9446-4B4A9D5DF421}" destId="{108D2387-87B0-448B-8FE1-679A7E41BFF6}" srcOrd="5" destOrd="0" parTransId="{437CB467-CC15-435A-BC86-1082C594BBE6}" sibTransId="{A4B64CBD-C113-41F4-820F-D277DB4105CE}"/>
    <dgm:cxn modelId="{F089F259-374F-4A17-BE64-43BFF1999B61}" type="presOf" srcId="{655D5D0C-DBF3-435A-9446-4B4A9D5DF421}" destId="{375BD973-22AB-461A-AAE6-FDF4F3E59BB4}" srcOrd="0" destOrd="0" presId="urn:microsoft.com/office/officeart/2005/8/layout/chevron2"/>
    <dgm:cxn modelId="{6F3B5DE9-C449-4174-A32C-68CF005FE195}" srcId="{655D5D0C-DBF3-435A-9446-4B4A9D5DF421}" destId="{E3B7D770-9CC9-4DB5-B884-8BEA00D05CD3}" srcOrd="6" destOrd="0" parTransId="{1A58D893-B111-45BA-A6FD-079EC78A478E}" sibTransId="{9A5226A6-315D-4F86-B20A-C1F04B02B37B}"/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EA2B4095-EDAF-464F-8103-B087FA7D53D7}" srcId="{655D5D0C-DBF3-435A-9446-4B4A9D5DF421}" destId="{A92F2683-7DA3-4F61-8479-862F13E3C70C}" srcOrd="4" destOrd="0" parTransId="{E8ACABAD-5CF1-42E3-9B5C-3F717AE4A82C}" sibTransId="{EE87C350-DDF3-4245-9123-015185F4124D}"/>
    <dgm:cxn modelId="{506E4BDE-6EAA-45E4-ACBD-D1EDF9B5B7E9}" type="presParOf" srcId="{B7638D47-7D76-4A35-8E3B-01C53CD48696}" destId="{AB00B51B-DE44-4732-B8C7-12FD6387701F}" srcOrd="0" destOrd="0" presId="urn:microsoft.com/office/officeart/2005/8/layout/chevron2"/>
    <dgm:cxn modelId="{F4CF0BA1-7B71-4BAD-B51A-0DBFF76B3237}" type="presParOf" srcId="{AB00B51B-DE44-4732-B8C7-12FD6387701F}" destId="{375BD973-22AB-461A-AAE6-FDF4F3E59BB4}" srcOrd="0" destOrd="0" presId="urn:microsoft.com/office/officeart/2005/8/layout/chevron2"/>
    <dgm:cxn modelId="{44F87669-F1D2-4286-A7C3-13984EF90E93}" type="presParOf" srcId="{AB00B51B-DE44-4732-B8C7-12FD6387701F}" destId="{166A755E-1E09-4C20-A43E-3FFB9345F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1 этап</a:t>
          </a:r>
        </a:p>
        <a:p>
          <a:r>
            <a:rPr lang="ru-RU" sz="3200" b="1" dirty="0" err="1" smtClean="0">
              <a:solidFill>
                <a:schemeClr val="bg1"/>
              </a:solidFill>
              <a:latin typeface="Calibri"/>
              <a:ea typeface="+mn-ea"/>
              <a:cs typeface="+mn-cs"/>
            </a:rPr>
            <a:t>Диагностико</a:t>
          </a:r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– теоретический 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3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CD893CFE-C4BC-4F48-9051-4511DF3F1677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1. «Мой профессиональный словарик» (папка).</a:t>
          </a:r>
          <a:endParaRPr lang="ru-RU" sz="2000" b="1" dirty="0">
            <a:solidFill>
              <a:srgbClr val="FF0000"/>
            </a:solidFill>
            <a:latin typeface="Arial Narrow" pitchFamily="34" charset="0"/>
            <a:ea typeface="+mn-ea"/>
            <a:cs typeface="+mn-cs"/>
          </a:endParaRPr>
        </a:p>
      </dgm:t>
    </dgm:pt>
    <dgm:pt modelId="{A13E3538-38ED-479D-8282-EC1EF9E46657}" type="parTrans" cxnId="{2A6BE21F-BF14-4DF6-8839-DB6BCEB10FD5}">
      <dgm:prSet/>
      <dgm:spPr/>
      <dgm:t>
        <a:bodyPr/>
        <a:lstStyle/>
        <a:p>
          <a:endParaRPr lang="ru-RU"/>
        </a:p>
      </dgm:t>
    </dgm:pt>
    <dgm:pt modelId="{1A7B5FD5-99F4-45B2-9CCC-CF310602037C}" type="sibTrans" cxnId="{2A6BE21F-BF14-4DF6-8839-DB6BCEB10FD5}">
      <dgm:prSet/>
      <dgm:spPr/>
      <dgm:t>
        <a:bodyPr/>
        <a:lstStyle/>
        <a:p>
          <a:endParaRPr lang="ru-RU"/>
        </a:p>
      </dgm:t>
    </dgm:pt>
    <dgm:pt modelId="{E3B7D770-9CC9-4DB5-B884-8BEA00D05CD3}">
      <dgm:prSet custT="1"/>
      <dgm:spPr/>
      <dgm:t>
        <a:bodyPr/>
        <a:lstStyle/>
        <a:p>
          <a:pPr algn="l"/>
          <a:endParaRPr lang="ru-RU" sz="1400" b="1" dirty="0">
            <a:solidFill>
              <a:srgbClr val="800000"/>
            </a:solidFill>
            <a:latin typeface="Arial Narrow" pitchFamily="34" charset="0"/>
            <a:ea typeface="+mn-ea"/>
            <a:cs typeface="+mn-cs"/>
          </a:endParaRPr>
        </a:p>
      </dgm:t>
    </dgm:pt>
    <dgm:pt modelId="{1A58D893-B111-45BA-A6FD-079EC78A478E}" type="parTrans" cxnId="{6F3B5DE9-C449-4174-A32C-68CF005FE195}">
      <dgm:prSet/>
      <dgm:spPr/>
      <dgm:t>
        <a:bodyPr/>
        <a:lstStyle/>
        <a:p>
          <a:endParaRPr lang="ru-RU"/>
        </a:p>
      </dgm:t>
    </dgm:pt>
    <dgm:pt modelId="{9A5226A6-315D-4F86-B20A-C1F04B02B37B}" type="sibTrans" cxnId="{6F3B5DE9-C449-4174-A32C-68CF005FE195}">
      <dgm:prSet/>
      <dgm:spPr/>
      <dgm:t>
        <a:bodyPr/>
        <a:lstStyle/>
        <a:p>
          <a:endParaRPr lang="ru-RU"/>
        </a:p>
      </dgm:t>
    </dgm:pt>
    <dgm:pt modelId="{3AFD8DE7-0E71-418D-A2D4-F06294B51304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 2. 	« Методика диагностирования активности познавательной деятельности  младших школьников» (папка).</a:t>
          </a:r>
          <a:r>
            <a:rPr lang="ru-RU" sz="2000" b="1" dirty="0" smtClean="0">
              <a:solidFill>
                <a:srgbClr val="002060"/>
              </a:solidFill>
              <a:latin typeface="+mj-lt"/>
              <a:ea typeface="+mn-ea"/>
              <a:cs typeface="+mn-cs"/>
            </a:rPr>
            <a:t> </a:t>
          </a:r>
          <a:endParaRPr lang="ru-RU" sz="2000" b="1" dirty="0">
            <a:solidFill>
              <a:srgbClr val="FF0000"/>
            </a:solidFill>
            <a:latin typeface="Arial Narrow" pitchFamily="34" charset="0"/>
            <a:ea typeface="+mn-ea"/>
            <a:cs typeface="+mn-cs"/>
          </a:endParaRPr>
        </a:p>
      </dgm:t>
    </dgm:pt>
    <dgm:pt modelId="{81C1C13F-54B2-4099-878B-FC1744909247}" type="parTrans" cxnId="{10F9790C-B75A-4B45-95A6-0977C3AA59A9}">
      <dgm:prSet/>
      <dgm:spPr/>
      <dgm:t>
        <a:bodyPr/>
        <a:lstStyle/>
        <a:p>
          <a:endParaRPr lang="ru-RU"/>
        </a:p>
      </dgm:t>
    </dgm:pt>
    <dgm:pt modelId="{BEE08D16-A250-4A0F-875E-92925F2F0D30}" type="sibTrans" cxnId="{10F9790C-B75A-4B45-95A6-0977C3AA59A9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</dgm:pt>
    <dgm:pt modelId="{375BD973-22AB-461A-AAE6-FDF4F3E59BB4}" type="pres">
      <dgm:prSet presAssocID="{655D5D0C-DBF3-435A-9446-4B4A9D5DF421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1" custLinFactNeighborX="282" custLinFactNeighborY="2242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52053BC9-6FBE-4109-A258-F901490C1693}" type="presOf" srcId="{CD893CFE-C4BC-4F48-9051-4511DF3F1677}" destId="{166A755E-1E09-4C20-A43E-3FFB9345FE92}" srcOrd="0" destOrd="0" presId="urn:microsoft.com/office/officeart/2005/8/layout/chevron2"/>
    <dgm:cxn modelId="{689DE7A4-66CC-4A54-901A-E5E3A3F2D121}" type="presOf" srcId="{E3B7D770-9CC9-4DB5-B884-8BEA00D05CD3}" destId="{166A755E-1E09-4C20-A43E-3FFB9345FE92}" srcOrd="0" destOrd="2" presId="urn:microsoft.com/office/officeart/2005/8/layout/chevron2"/>
    <dgm:cxn modelId="{2A6BE21F-BF14-4DF6-8839-DB6BCEB10FD5}" srcId="{655D5D0C-DBF3-435A-9446-4B4A9D5DF421}" destId="{CD893CFE-C4BC-4F48-9051-4511DF3F1677}" srcOrd="0" destOrd="0" parTransId="{A13E3538-38ED-479D-8282-EC1EF9E46657}" sibTransId="{1A7B5FD5-99F4-45B2-9CCC-CF310602037C}"/>
    <dgm:cxn modelId="{5FE9BB08-0EC5-45F8-BC66-B17D8736B4A4}" type="presOf" srcId="{E3F16438-98E1-427F-BAE5-C2BAC0A1FEF4}" destId="{B7638D47-7D76-4A35-8E3B-01C53CD48696}" srcOrd="0" destOrd="0" presId="urn:microsoft.com/office/officeart/2005/8/layout/chevron2"/>
    <dgm:cxn modelId="{A224A0A0-EC35-4F9D-BB6B-121D606BFB48}" type="presOf" srcId="{3AFD8DE7-0E71-418D-A2D4-F06294B51304}" destId="{166A755E-1E09-4C20-A43E-3FFB9345FE92}" srcOrd="0" destOrd="1" presId="urn:microsoft.com/office/officeart/2005/8/layout/chevron2"/>
    <dgm:cxn modelId="{223B1061-BE3D-4CFC-A09B-4F420320FAF6}" type="presOf" srcId="{655D5D0C-DBF3-435A-9446-4B4A9D5DF421}" destId="{375BD973-22AB-461A-AAE6-FDF4F3E59BB4}" srcOrd="0" destOrd="0" presId="urn:microsoft.com/office/officeart/2005/8/layout/chevron2"/>
    <dgm:cxn modelId="{10F9790C-B75A-4B45-95A6-0977C3AA59A9}" srcId="{655D5D0C-DBF3-435A-9446-4B4A9D5DF421}" destId="{3AFD8DE7-0E71-418D-A2D4-F06294B51304}" srcOrd="1" destOrd="0" parTransId="{81C1C13F-54B2-4099-878B-FC1744909247}" sibTransId="{BEE08D16-A250-4A0F-875E-92925F2F0D30}"/>
    <dgm:cxn modelId="{6F3B5DE9-C449-4174-A32C-68CF005FE195}" srcId="{655D5D0C-DBF3-435A-9446-4B4A9D5DF421}" destId="{E3B7D770-9CC9-4DB5-B884-8BEA00D05CD3}" srcOrd="2" destOrd="0" parTransId="{1A58D893-B111-45BA-A6FD-079EC78A478E}" sibTransId="{9A5226A6-315D-4F86-B20A-C1F04B02B37B}"/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2467DE9C-B3FA-46E3-8ACD-2E6FCCC2B700}" type="presParOf" srcId="{B7638D47-7D76-4A35-8E3B-01C53CD48696}" destId="{AB00B51B-DE44-4732-B8C7-12FD6387701F}" srcOrd="0" destOrd="0" presId="urn:microsoft.com/office/officeart/2005/8/layout/chevron2"/>
    <dgm:cxn modelId="{97BB2681-D024-4480-A224-62EC5B27A2A9}" type="presParOf" srcId="{AB00B51B-DE44-4732-B8C7-12FD6387701F}" destId="{375BD973-22AB-461A-AAE6-FDF4F3E59BB4}" srcOrd="0" destOrd="0" presId="urn:microsoft.com/office/officeart/2005/8/layout/chevron2"/>
    <dgm:cxn modelId="{22C7500C-BC0A-4DE0-9190-EB64DD91A1CA}" type="presParOf" srcId="{AB00B51B-DE44-4732-B8C7-12FD6387701F}" destId="{166A755E-1E09-4C20-A43E-3FFB9345F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2 этап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Практический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3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CD893CFE-C4BC-4F48-9051-4511DF3F1677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endParaRPr lang="ru-RU" sz="1400" b="1" dirty="0">
            <a:solidFill>
              <a:srgbClr val="800000"/>
            </a:solidFill>
            <a:latin typeface="Arial Narrow" pitchFamily="34" charset="0"/>
            <a:ea typeface="+mn-ea"/>
            <a:cs typeface="+mn-cs"/>
          </a:endParaRPr>
        </a:p>
      </dgm:t>
    </dgm:pt>
    <dgm:pt modelId="{A13E3538-38ED-479D-8282-EC1EF9E46657}" type="parTrans" cxnId="{2A6BE21F-BF14-4DF6-8839-DB6BCEB10FD5}">
      <dgm:prSet/>
      <dgm:spPr/>
      <dgm:t>
        <a:bodyPr/>
        <a:lstStyle/>
        <a:p>
          <a:endParaRPr lang="ru-RU"/>
        </a:p>
      </dgm:t>
    </dgm:pt>
    <dgm:pt modelId="{1A7B5FD5-99F4-45B2-9CCC-CF310602037C}" type="sibTrans" cxnId="{2A6BE21F-BF14-4DF6-8839-DB6BCEB10FD5}">
      <dgm:prSet/>
      <dgm:spPr/>
      <dgm:t>
        <a:bodyPr/>
        <a:lstStyle/>
        <a:p>
          <a:endParaRPr lang="ru-RU"/>
        </a:p>
      </dgm:t>
    </dgm:pt>
    <dgm:pt modelId="{932BD933-7F6E-4D96-A825-5DBCD35D71F9}">
      <dgm:prSet custT="1"/>
      <dgm:spPr/>
      <dgm:t>
        <a:bodyPr/>
        <a:lstStyle/>
        <a:p>
          <a:endParaRPr lang="ru-RU" sz="1400" b="1" dirty="0">
            <a:solidFill>
              <a:srgbClr val="800000"/>
            </a:solidFill>
            <a:latin typeface="Arial Narrow" pitchFamily="34" charset="0"/>
            <a:ea typeface="+mn-ea"/>
            <a:cs typeface="+mn-cs"/>
          </a:endParaRPr>
        </a:p>
      </dgm:t>
    </dgm:pt>
    <dgm:pt modelId="{2F46E020-A5AE-48AE-BF37-E035DA06B4C0}" type="parTrans" cxnId="{079A4442-B5F0-4615-9DBC-3831EE91C731}">
      <dgm:prSet/>
      <dgm:spPr/>
      <dgm:t>
        <a:bodyPr/>
        <a:lstStyle/>
        <a:p>
          <a:endParaRPr lang="ru-RU"/>
        </a:p>
      </dgm:t>
    </dgm:pt>
    <dgm:pt modelId="{BC7E1B7A-2D2B-49F9-9326-D57D9A1FFE45}" type="sibTrans" cxnId="{079A4442-B5F0-4615-9DBC-3831EE91C731}">
      <dgm:prSet/>
      <dgm:spPr/>
      <dgm:t>
        <a:bodyPr/>
        <a:lstStyle/>
        <a:p>
          <a:endParaRPr lang="ru-RU"/>
        </a:p>
      </dgm:t>
    </dgm:pt>
    <dgm:pt modelId="{943512E5-E550-4722-A53A-DCBB7EA8F400}">
      <dgm:prSet custT="1"/>
      <dgm:spPr/>
      <dgm:t>
        <a:bodyPr/>
        <a:lstStyle/>
        <a:p>
          <a:r>
            <a:rPr lang="ru-RU" sz="2000" b="1" dirty="0" smtClean="0">
              <a:solidFill>
                <a:srgbClr val="800000"/>
              </a:solidFill>
              <a:latin typeface="+mj-lt"/>
              <a:ea typeface="+mn-ea"/>
              <a:cs typeface="+mn-cs"/>
            </a:rPr>
            <a:t> ОТБОР, АПРОБАЦИЯ И ВНЕДРЕНИЕ новых </a:t>
          </a:r>
          <a:r>
            <a:rPr lang="ru-RU" sz="2000" b="1" dirty="0">
              <a:solidFill>
                <a:srgbClr val="800000"/>
              </a:solidFill>
              <a:latin typeface="+mj-lt"/>
              <a:ea typeface="+mn-ea"/>
              <a:cs typeface="+mn-cs"/>
            </a:rPr>
            <a:t>научных </a:t>
          </a:r>
          <a:r>
            <a:rPr lang="ru-RU" sz="2000" b="1" dirty="0" smtClean="0">
              <a:solidFill>
                <a:srgbClr val="800000"/>
              </a:solidFill>
              <a:latin typeface="+mj-lt"/>
              <a:ea typeface="+mn-ea"/>
              <a:cs typeface="+mn-cs"/>
            </a:rPr>
            <a:t>подходов, актуального </a:t>
          </a:r>
          <a:r>
            <a:rPr lang="ru-RU" sz="2000" b="1" dirty="0">
              <a:solidFill>
                <a:srgbClr val="800000"/>
              </a:solidFill>
              <a:latin typeface="+mj-lt"/>
              <a:ea typeface="+mn-ea"/>
              <a:cs typeface="+mn-cs"/>
            </a:rPr>
            <a:t>педагогического опыта, </a:t>
          </a:r>
          <a:r>
            <a:rPr lang="ru-RU" sz="2000" b="1" dirty="0" smtClean="0">
              <a:solidFill>
                <a:srgbClr val="800000"/>
              </a:solidFill>
              <a:latin typeface="+mj-lt"/>
              <a:ea typeface="+mn-ea"/>
              <a:cs typeface="+mn-cs"/>
            </a:rPr>
            <a:t>«АКТИВНЫХ» ПРИЁМОВ, соотнесение </a:t>
          </a:r>
          <a:r>
            <a:rPr lang="ru-RU" sz="2000" b="1" dirty="0">
              <a:solidFill>
                <a:srgbClr val="800000"/>
              </a:solidFill>
              <a:latin typeface="+mj-lt"/>
              <a:ea typeface="+mn-ea"/>
              <a:cs typeface="+mn-cs"/>
            </a:rPr>
            <a:t>с собственной деятельностью через проведение урочных и внеурочных мероприятий. </a:t>
          </a:r>
        </a:p>
      </dgm:t>
    </dgm:pt>
    <dgm:pt modelId="{83B7EF2E-AF02-43FA-9659-347A1C25D9D4}" type="parTrans" cxnId="{E50FA1BC-185C-44DA-AB27-E084D0785A6A}">
      <dgm:prSet/>
      <dgm:spPr/>
      <dgm:t>
        <a:bodyPr/>
        <a:lstStyle/>
        <a:p>
          <a:endParaRPr lang="ru-RU"/>
        </a:p>
      </dgm:t>
    </dgm:pt>
    <dgm:pt modelId="{79C35544-5CA4-437B-89DA-D5631DFB2F82}" type="sibTrans" cxnId="{E50FA1BC-185C-44DA-AB27-E084D0785A6A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</dgm:pt>
    <dgm:pt modelId="{375BD973-22AB-461A-AAE6-FDF4F3E59BB4}" type="pres">
      <dgm:prSet presAssocID="{655D5D0C-DBF3-435A-9446-4B4A9D5DF421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1" custLinFactNeighborX="282" custLinFactNeighborY="2242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2A6BE21F-BF14-4DF6-8839-DB6BCEB10FD5}" srcId="{655D5D0C-DBF3-435A-9446-4B4A9D5DF421}" destId="{CD893CFE-C4BC-4F48-9051-4511DF3F1677}" srcOrd="0" destOrd="0" parTransId="{A13E3538-38ED-479D-8282-EC1EF9E46657}" sibTransId="{1A7B5FD5-99F4-45B2-9CCC-CF310602037C}"/>
    <dgm:cxn modelId="{079A4442-B5F0-4615-9DBC-3831EE91C731}" srcId="{655D5D0C-DBF3-435A-9446-4B4A9D5DF421}" destId="{932BD933-7F6E-4D96-A825-5DBCD35D71F9}" srcOrd="2" destOrd="0" parTransId="{2F46E020-A5AE-48AE-BF37-E035DA06B4C0}" sibTransId="{BC7E1B7A-2D2B-49F9-9326-D57D9A1FFE45}"/>
    <dgm:cxn modelId="{F593D440-BC66-4C51-9D41-5B232250F65E}" type="presOf" srcId="{CD893CFE-C4BC-4F48-9051-4511DF3F1677}" destId="{166A755E-1E09-4C20-A43E-3FFB9345FE92}" srcOrd="0" destOrd="0" presId="urn:microsoft.com/office/officeart/2005/8/layout/chevron2"/>
    <dgm:cxn modelId="{0CAA2A69-DD82-42B3-B733-E995E5F933EB}" type="presOf" srcId="{655D5D0C-DBF3-435A-9446-4B4A9D5DF421}" destId="{375BD973-22AB-461A-AAE6-FDF4F3E59BB4}" srcOrd="0" destOrd="0" presId="urn:microsoft.com/office/officeart/2005/8/layout/chevron2"/>
    <dgm:cxn modelId="{6347CC6C-4370-40E1-AB8D-352541B6BCD9}" type="presOf" srcId="{932BD933-7F6E-4D96-A825-5DBCD35D71F9}" destId="{166A755E-1E09-4C20-A43E-3FFB9345FE92}" srcOrd="0" destOrd="2" presId="urn:microsoft.com/office/officeart/2005/8/layout/chevron2"/>
    <dgm:cxn modelId="{EC60D2B9-1E54-48EB-92D0-25F9171314E4}" type="presOf" srcId="{943512E5-E550-4722-A53A-DCBB7EA8F400}" destId="{166A755E-1E09-4C20-A43E-3FFB9345FE92}" srcOrd="0" destOrd="1" presId="urn:microsoft.com/office/officeart/2005/8/layout/chevron2"/>
    <dgm:cxn modelId="{33720CA1-B86E-40C2-8D5B-2BB926654CC4}" type="presOf" srcId="{E3F16438-98E1-427F-BAE5-C2BAC0A1FEF4}" destId="{B7638D47-7D76-4A35-8E3B-01C53CD48696}" srcOrd="0" destOrd="0" presId="urn:microsoft.com/office/officeart/2005/8/layout/chevron2"/>
    <dgm:cxn modelId="{E50FA1BC-185C-44DA-AB27-E084D0785A6A}" srcId="{655D5D0C-DBF3-435A-9446-4B4A9D5DF421}" destId="{943512E5-E550-4722-A53A-DCBB7EA8F400}" srcOrd="1" destOrd="0" parTransId="{83B7EF2E-AF02-43FA-9659-347A1C25D9D4}" sibTransId="{79C35544-5CA4-437B-89DA-D5631DFB2F82}"/>
    <dgm:cxn modelId="{71CF6B46-5961-4D03-97E1-5328EF0B7CF4}" type="presParOf" srcId="{B7638D47-7D76-4A35-8E3B-01C53CD48696}" destId="{AB00B51B-DE44-4732-B8C7-12FD6387701F}" srcOrd="0" destOrd="0" presId="urn:microsoft.com/office/officeart/2005/8/layout/chevron2"/>
    <dgm:cxn modelId="{8601F6F1-E904-490A-B9E3-41CAE2A59B97}" type="presParOf" srcId="{AB00B51B-DE44-4732-B8C7-12FD6387701F}" destId="{375BD973-22AB-461A-AAE6-FDF4F3E59BB4}" srcOrd="0" destOrd="0" presId="urn:microsoft.com/office/officeart/2005/8/layout/chevron2"/>
    <dgm:cxn modelId="{BF622180-4F6D-424F-A0FE-571734D04F5D}" type="presParOf" srcId="{AB00B51B-DE44-4732-B8C7-12FD6387701F}" destId="{166A755E-1E09-4C20-A43E-3FFB9345F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2 этап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Практический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3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2741CC95-4377-4374-B09B-83254C992EA9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Техника «активных» приёмов на разных этапах урока.</a:t>
          </a:r>
        </a:p>
      </dgm:t>
    </dgm:pt>
    <dgm:pt modelId="{01A3DACF-AD2A-4681-BC13-7286233C7852}" type="parTrans" cxnId="{F7EF4D2C-04E1-4F16-BEAA-0960109FB18F}">
      <dgm:prSet/>
      <dgm:spPr/>
      <dgm:t>
        <a:bodyPr/>
        <a:lstStyle/>
        <a:p>
          <a:endParaRPr lang="ru-RU"/>
        </a:p>
      </dgm:t>
    </dgm:pt>
    <dgm:pt modelId="{464DF64A-D647-4713-AAF3-D7E7D072CC4A}" type="sibTrans" cxnId="{F7EF4D2C-04E1-4F16-BEAA-0960109FB18F}">
      <dgm:prSet/>
      <dgm:spPr/>
      <dgm:t>
        <a:bodyPr/>
        <a:lstStyle/>
        <a:p>
          <a:endParaRPr lang="ru-RU"/>
        </a:p>
      </dgm:t>
    </dgm:pt>
    <dgm:pt modelId="{8EB2408B-06DA-4C07-B7A7-4B1E218D96D2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Техника «активных» приёмов . Русский язык и литература.</a:t>
          </a:r>
        </a:p>
      </dgm:t>
    </dgm:pt>
    <dgm:pt modelId="{FAE8BDD1-60AC-40A8-B520-E73C6A26B596}" type="parTrans" cxnId="{226398BE-0CB8-44D1-BD91-49F571C60D0D}">
      <dgm:prSet/>
      <dgm:spPr/>
      <dgm:t>
        <a:bodyPr/>
        <a:lstStyle/>
        <a:p>
          <a:endParaRPr lang="ru-RU"/>
        </a:p>
      </dgm:t>
    </dgm:pt>
    <dgm:pt modelId="{827BF366-4153-499B-965E-D153D95C0B2C}" type="sibTrans" cxnId="{226398BE-0CB8-44D1-BD91-49F571C60D0D}">
      <dgm:prSet/>
      <dgm:spPr/>
      <dgm:t>
        <a:bodyPr/>
        <a:lstStyle/>
        <a:p>
          <a:endParaRPr lang="ru-RU"/>
        </a:p>
      </dgm:t>
    </dgm:pt>
    <dgm:pt modelId="{A526D0B9-3EAD-4072-AB18-783FF2D01412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Техника «активных» приёмов. Математика.</a:t>
          </a:r>
        </a:p>
      </dgm:t>
    </dgm:pt>
    <dgm:pt modelId="{38163F70-3AC0-4D91-8432-69279CF82254}" type="parTrans" cxnId="{F832EDF3-2F3C-4769-84AF-7127181409D2}">
      <dgm:prSet/>
      <dgm:spPr/>
      <dgm:t>
        <a:bodyPr/>
        <a:lstStyle/>
        <a:p>
          <a:endParaRPr lang="ru-RU"/>
        </a:p>
      </dgm:t>
    </dgm:pt>
    <dgm:pt modelId="{191F1D3E-4050-49D5-B1E6-7449BDFFB303}" type="sibTrans" cxnId="{F832EDF3-2F3C-4769-84AF-7127181409D2}">
      <dgm:prSet/>
      <dgm:spPr/>
      <dgm:t>
        <a:bodyPr/>
        <a:lstStyle/>
        <a:p>
          <a:endParaRPr lang="ru-RU"/>
        </a:p>
      </dgm:t>
    </dgm:pt>
    <dgm:pt modelId="{EFC4F301-B826-466A-AA65-75A9C6022688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Техника «активных» приёмов. Окружающий мир.</a:t>
          </a:r>
        </a:p>
      </dgm:t>
    </dgm:pt>
    <dgm:pt modelId="{09F5FDC8-6E4E-4852-9A7B-E9824EFE1877}" type="parTrans" cxnId="{70C493AA-64BE-46F1-A540-2EDDEB6962A6}">
      <dgm:prSet/>
      <dgm:spPr/>
      <dgm:t>
        <a:bodyPr/>
        <a:lstStyle/>
        <a:p>
          <a:endParaRPr lang="ru-RU"/>
        </a:p>
      </dgm:t>
    </dgm:pt>
    <dgm:pt modelId="{29D4DF93-B2FB-4A7D-8CB1-9B388E3D5992}" type="sibTrans" cxnId="{70C493AA-64BE-46F1-A540-2EDDEB6962A6}">
      <dgm:prSet/>
      <dgm:spPr/>
      <dgm:t>
        <a:bodyPr/>
        <a:lstStyle/>
        <a:p>
          <a:endParaRPr lang="ru-RU"/>
        </a:p>
      </dgm:t>
    </dgm:pt>
    <dgm:pt modelId="{7624E644-A8F0-42F4-84E9-F4699AB6B757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« Удивительный мир» .</a:t>
          </a:r>
          <a:r>
            <a:rPr lang="ru-RU" sz="1400" b="1" dirty="0" smtClean="0">
              <a:solidFill>
                <a:srgbClr val="800000"/>
              </a:solidFill>
              <a:latin typeface="Arial Narrow" pitchFamily="34" charset="0"/>
              <a:ea typeface="+mn-ea"/>
              <a:cs typeface="+mn-cs"/>
            </a:rPr>
            <a:t>	</a:t>
          </a:r>
          <a:endParaRPr lang="ru-RU" sz="2000" b="1" dirty="0" smtClean="0">
            <a:solidFill>
              <a:srgbClr val="FF0000"/>
            </a:solidFill>
            <a:latin typeface="Arial Narrow" pitchFamily="34" charset="0"/>
            <a:ea typeface="+mn-ea"/>
            <a:cs typeface="+mn-cs"/>
          </a:endParaRPr>
        </a:p>
      </dgm:t>
    </dgm:pt>
    <dgm:pt modelId="{4509333B-A917-4687-B3B3-149F49C99BC5}" type="parTrans" cxnId="{6AA7EA00-92FF-45F5-BA4F-2979E7619232}">
      <dgm:prSet/>
      <dgm:spPr/>
      <dgm:t>
        <a:bodyPr/>
        <a:lstStyle/>
        <a:p>
          <a:endParaRPr lang="ru-RU"/>
        </a:p>
      </dgm:t>
    </dgm:pt>
    <dgm:pt modelId="{787C6C22-B104-442D-BD16-643CFD381DD3}" type="sibTrans" cxnId="{6AA7EA00-92FF-45F5-BA4F-2979E7619232}">
      <dgm:prSet/>
      <dgm:spPr/>
      <dgm:t>
        <a:bodyPr/>
        <a:lstStyle/>
        <a:p>
          <a:endParaRPr lang="ru-RU"/>
        </a:p>
      </dgm:t>
    </dgm:pt>
    <dgm:pt modelId="{20E175C8-81BC-4226-B447-004913A384F7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2400" b="1" u="sng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НАКОПИТЕЛЬНЫЕ ПАПКИ:</a:t>
          </a:r>
          <a:endParaRPr lang="ru-RU" sz="2400" b="1" u="sng" dirty="0">
            <a:solidFill>
              <a:srgbClr val="800000"/>
            </a:solidFill>
            <a:latin typeface="Arial Narrow" pitchFamily="34" charset="0"/>
            <a:ea typeface="+mn-ea"/>
            <a:cs typeface="+mn-cs"/>
          </a:endParaRPr>
        </a:p>
      </dgm:t>
    </dgm:pt>
    <dgm:pt modelId="{1528F9AC-996C-4D60-B7B1-ABEF12E40D40}" type="parTrans" cxnId="{74F32770-A23F-4C68-8AC8-12FC3767694D}">
      <dgm:prSet/>
      <dgm:spPr/>
      <dgm:t>
        <a:bodyPr/>
        <a:lstStyle/>
        <a:p>
          <a:endParaRPr lang="ru-RU"/>
        </a:p>
      </dgm:t>
    </dgm:pt>
    <dgm:pt modelId="{F4F5C949-3609-4713-96D0-642C20BE55E7}" type="sibTrans" cxnId="{74F32770-A23F-4C68-8AC8-12FC3767694D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</dgm:pt>
    <dgm:pt modelId="{375BD973-22AB-461A-AAE6-FDF4F3E59BB4}" type="pres">
      <dgm:prSet presAssocID="{655D5D0C-DBF3-435A-9446-4B4A9D5DF421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1" custScaleY="106976" custLinFactNeighborX="-309" custLinFactNeighborY="2312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141CF064-D138-49C9-8293-A4A805E30A53}" type="presOf" srcId="{EFC4F301-B826-466A-AA65-75A9C6022688}" destId="{166A755E-1E09-4C20-A43E-3FFB9345FE92}" srcOrd="0" destOrd="4" presId="urn:microsoft.com/office/officeart/2005/8/layout/chevron2"/>
    <dgm:cxn modelId="{2FC1A898-DDF3-42C9-8B68-5C7940AE45BF}" type="presOf" srcId="{8EB2408B-06DA-4C07-B7A7-4B1E218D96D2}" destId="{166A755E-1E09-4C20-A43E-3FFB9345FE92}" srcOrd="0" destOrd="2" presId="urn:microsoft.com/office/officeart/2005/8/layout/chevron2"/>
    <dgm:cxn modelId="{03A157D2-CC7A-4A79-B71A-D8FC9965B5CB}" type="presOf" srcId="{A526D0B9-3EAD-4072-AB18-783FF2D01412}" destId="{166A755E-1E09-4C20-A43E-3FFB9345FE92}" srcOrd="0" destOrd="3" presId="urn:microsoft.com/office/officeart/2005/8/layout/chevron2"/>
    <dgm:cxn modelId="{226398BE-0CB8-44D1-BD91-49F571C60D0D}" srcId="{655D5D0C-DBF3-435A-9446-4B4A9D5DF421}" destId="{8EB2408B-06DA-4C07-B7A7-4B1E218D96D2}" srcOrd="2" destOrd="0" parTransId="{FAE8BDD1-60AC-40A8-B520-E73C6A26B596}" sibTransId="{827BF366-4153-499B-965E-D153D95C0B2C}"/>
    <dgm:cxn modelId="{C613501E-5354-4F5C-8008-FE3DE1F04EDA}" type="presOf" srcId="{655D5D0C-DBF3-435A-9446-4B4A9D5DF421}" destId="{375BD973-22AB-461A-AAE6-FDF4F3E59BB4}" srcOrd="0" destOrd="0" presId="urn:microsoft.com/office/officeart/2005/8/layout/chevron2"/>
    <dgm:cxn modelId="{500EBC7F-A189-45FA-9990-EDA186A26A75}" type="presOf" srcId="{2741CC95-4377-4374-B09B-83254C992EA9}" destId="{166A755E-1E09-4C20-A43E-3FFB9345FE92}" srcOrd="0" destOrd="1" presId="urn:microsoft.com/office/officeart/2005/8/layout/chevron2"/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77B17BCC-3F7B-473D-8B7A-1EEF409943B1}" type="presOf" srcId="{7624E644-A8F0-42F4-84E9-F4699AB6B757}" destId="{166A755E-1E09-4C20-A43E-3FFB9345FE92}" srcOrd="0" destOrd="5" presId="urn:microsoft.com/office/officeart/2005/8/layout/chevron2"/>
    <dgm:cxn modelId="{01DF3589-6265-4DFD-9E7E-B68E9881E9F6}" type="presOf" srcId="{E3F16438-98E1-427F-BAE5-C2BAC0A1FEF4}" destId="{B7638D47-7D76-4A35-8E3B-01C53CD48696}" srcOrd="0" destOrd="0" presId="urn:microsoft.com/office/officeart/2005/8/layout/chevron2"/>
    <dgm:cxn modelId="{00A43B27-6F6E-48DE-BC82-32D2D5BAFA34}" type="presOf" srcId="{20E175C8-81BC-4226-B447-004913A384F7}" destId="{166A755E-1E09-4C20-A43E-3FFB9345FE92}" srcOrd="0" destOrd="0" presId="urn:microsoft.com/office/officeart/2005/8/layout/chevron2"/>
    <dgm:cxn modelId="{74F32770-A23F-4C68-8AC8-12FC3767694D}" srcId="{655D5D0C-DBF3-435A-9446-4B4A9D5DF421}" destId="{20E175C8-81BC-4226-B447-004913A384F7}" srcOrd="0" destOrd="0" parTransId="{1528F9AC-996C-4D60-B7B1-ABEF12E40D40}" sibTransId="{F4F5C949-3609-4713-96D0-642C20BE55E7}"/>
    <dgm:cxn modelId="{F7EF4D2C-04E1-4F16-BEAA-0960109FB18F}" srcId="{655D5D0C-DBF3-435A-9446-4B4A9D5DF421}" destId="{2741CC95-4377-4374-B09B-83254C992EA9}" srcOrd="1" destOrd="0" parTransId="{01A3DACF-AD2A-4681-BC13-7286233C7852}" sibTransId="{464DF64A-D647-4713-AAF3-D7E7D072CC4A}"/>
    <dgm:cxn modelId="{F832EDF3-2F3C-4769-84AF-7127181409D2}" srcId="{655D5D0C-DBF3-435A-9446-4B4A9D5DF421}" destId="{A526D0B9-3EAD-4072-AB18-783FF2D01412}" srcOrd="3" destOrd="0" parTransId="{38163F70-3AC0-4D91-8432-69279CF82254}" sibTransId="{191F1D3E-4050-49D5-B1E6-7449BDFFB303}"/>
    <dgm:cxn modelId="{6AA7EA00-92FF-45F5-BA4F-2979E7619232}" srcId="{655D5D0C-DBF3-435A-9446-4B4A9D5DF421}" destId="{7624E644-A8F0-42F4-84E9-F4699AB6B757}" srcOrd="5" destOrd="0" parTransId="{4509333B-A917-4687-B3B3-149F49C99BC5}" sibTransId="{787C6C22-B104-442D-BD16-643CFD381DD3}"/>
    <dgm:cxn modelId="{70C493AA-64BE-46F1-A540-2EDDEB6962A6}" srcId="{655D5D0C-DBF3-435A-9446-4B4A9D5DF421}" destId="{EFC4F301-B826-466A-AA65-75A9C6022688}" srcOrd="4" destOrd="0" parTransId="{09F5FDC8-6E4E-4852-9A7B-E9824EFE1877}" sibTransId="{29D4DF93-B2FB-4A7D-8CB1-9B388E3D5992}"/>
    <dgm:cxn modelId="{78B57540-E442-417E-93D8-9EF88A690531}" type="presParOf" srcId="{B7638D47-7D76-4A35-8E3B-01C53CD48696}" destId="{AB00B51B-DE44-4732-B8C7-12FD6387701F}" srcOrd="0" destOrd="0" presId="urn:microsoft.com/office/officeart/2005/8/layout/chevron2"/>
    <dgm:cxn modelId="{5B503AF9-DE4A-437A-9E22-1EC99963A498}" type="presParOf" srcId="{AB00B51B-DE44-4732-B8C7-12FD6387701F}" destId="{375BD973-22AB-461A-AAE6-FDF4F3E59BB4}" srcOrd="0" destOrd="0" presId="urn:microsoft.com/office/officeart/2005/8/layout/chevron2"/>
    <dgm:cxn modelId="{27E2225C-8CE9-4AB5-ADCF-DFD2B5CC53D0}" type="presParOf" srcId="{AB00B51B-DE44-4732-B8C7-12FD6387701F}" destId="{166A755E-1E09-4C20-A43E-3FFB9345F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3 этап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Контрольно – оценочный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3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CD893CFE-C4BC-4F48-9051-4511DF3F1677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400" b="1" dirty="0" smtClean="0">
              <a:solidFill>
                <a:srgbClr val="800000"/>
              </a:solidFill>
              <a:latin typeface="+mn-lt"/>
              <a:ea typeface="+mn-ea"/>
              <a:cs typeface="+mn-cs"/>
            </a:rPr>
            <a:t>СОПОСТАВЛЕНИЕ результатов учебной деятельности.</a:t>
          </a:r>
          <a:endParaRPr lang="ru-RU" sz="2400" b="1" dirty="0">
            <a:solidFill>
              <a:srgbClr val="800000"/>
            </a:solidFill>
            <a:latin typeface="+mn-lt"/>
            <a:ea typeface="+mn-ea"/>
            <a:cs typeface="+mn-cs"/>
          </a:endParaRPr>
        </a:p>
      </dgm:t>
    </dgm:pt>
    <dgm:pt modelId="{A13E3538-38ED-479D-8282-EC1EF9E46657}" type="parTrans" cxnId="{2A6BE21F-BF14-4DF6-8839-DB6BCEB10FD5}">
      <dgm:prSet/>
      <dgm:spPr/>
      <dgm:t>
        <a:bodyPr/>
        <a:lstStyle/>
        <a:p>
          <a:endParaRPr lang="ru-RU"/>
        </a:p>
      </dgm:t>
    </dgm:pt>
    <dgm:pt modelId="{1A7B5FD5-99F4-45B2-9CCC-CF310602037C}" type="sibTrans" cxnId="{2A6BE21F-BF14-4DF6-8839-DB6BCEB10FD5}">
      <dgm:prSet/>
      <dgm:spPr/>
      <dgm:t>
        <a:bodyPr/>
        <a:lstStyle/>
        <a:p>
          <a:endParaRPr lang="ru-RU"/>
        </a:p>
      </dgm:t>
    </dgm:pt>
    <dgm:pt modelId="{B487AE21-EBA6-40D5-8BDE-A22A4A01F74A}">
      <dgm:prSet custT="1"/>
      <dgm:spPr/>
      <dgm:t>
        <a:bodyPr/>
        <a:lstStyle/>
        <a:p>
          <a:pPr algn="l"/>
          <a:endParaRPr lang="ru-RU" sz="1400" b="1" dirty="0" smtClean="0">
            <a:solidFill>
              <a:srgbClr val="800000"/>
            </a:solidFill>
            <a:latin typeface="+mn-lt"/>
            <a:ea typeface="+mn-ea"/>
            <a:cs typeface="+mn-cs"/>
          </a:endParaRPr>
        </a:p>
      </dgm:t>
    </dgm:pt>
    <dgm:pt modelId="{2F7877E8-860B-4BE3-8BAC-5F549BDDE247}" type="parTrans" cxnId="{D8A82C0D-1057-49A8-A4AB-30E9E8A21412}">
      <dgm:prSet/>
      <dgm:spPr/>
      <dgm:t>
        <a:bodyPr/>
        <a:lstStyle/>
        <a:p>
          <a:endParaRPr lang="ru-RU"/>
        </a:p>
      </dgm:t>
    </dgm:pt>
    <dgm:pt modelId="{F702F5D5-067C-4E66-B5AC-6B4CDE47E0AA}" type="sibTrans" cxnId="{D8A82C0D-1057-49A8-A4AB-30E9E8A21412}">
      <dgm:prSet/>
      <dgm:spPr/>
      <dgm:t>
        <a:bodyPr/>
        <a:lstStyle/>
        <a:p>
          <a:endParaRPr lang="ru-RU"/>
        </a:p>
      </dgm:t>
    </dgm:pt>
    <dgm:pt modelId="{6AF752BA-E110-4DF7-9D55-F46D3A374F83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2400" b="1" dirty="0" smtClean="0">
            <a:solidFill>
              <a:srgbClr val="800000"/>
            </a:solidFill>
            <a:latin typeface="+mn-lt"/>
            <a:ea typeface="+mn-ea"/>
            <a:cs typeface="+mn-cs"/>
          </a:endParaRPr>
        </a:p>
      </dgm:t>
    </dgm:pt>
    <dgm:pt modelId="{06938165-F8C0-4145-849F-DBC115532CC6}" type="parTrans" cxnId="{DF025C7B-4C80-49DF-8D5B-91DD4F2F055C}">
      <dgm:prSet/>
      <dgm:spPr/>
      <dgm:t>
        <a:bodyPr/>
        <a:lstStyle/>
        <a:p>
          <a:endParaRPr lang="ru-RU"/>
        </a:p>
      </dgm:t>
    </dgm:pt>
    <dgm:pt modelId="{85F83B69-65CA-4206-AEE6-6BAF82D18878}" type="sibTrans" cxnId="{DF025C7B-4C80-49DF-8D5B-91DD4F2F055C}">
      <dgm:prSet/>
      <dgm:spPr/>
      <dgm:t>
        <a:bodyPr/>
        <a:lstStyle/>
        <a:p>
          <a:endParaRPr lang="ru-RU"/>
        </a:p>
      </dgm:t>
    </dgm:pt>
    <dgm:pt modelId="{7DC31AA5-F5ED-40E1-AAC3-B324D8C24FD8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800000"/>
              </a:solidFill>
              <a:latin typeface="+mn-lt"/>
              <a:ea typeface="+mn-ea"/>
              <a:cs typeface="+mn-cs"/>
            </a:rPr>
            <a:t>АНАЛИЗ достигнутых результатов и ОПРЕДЕЛЕНИЕ ПЕРСПЕКТИВ.</a:t>
          </a:r>
          <a:endParaRPr lang="ru-RU" sz="2400" dirty="0"/>
        </a:p>
      </dgm:t>
    </dgm:pt>
    <dgm:pt modelId="{71B4FFC7-2A10-4663-B35D-C1B741BBDDF1}" type="parTrans" cxnId="{67A37162-8712-4B3E-93A5-DD7B71FB9169}">
      <dgm:prSet/>
      <dgm:spPr/>
      <dgm:t>
        <a:bodyPr/>
        <a:lstStyle/>
        <a:p>
          <a:endParaRPr lang="ru-RU"/>
        </a:p>
      </dgm:t>
    </dgm:pt>
    <dgm:pt modelId="{522F5C8A-ECB4-4375-AD92-F8A91206058C}" type="sibTrans" cxnId="{67A37162-8712-4B3E-93A5-DD7B71FB9169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</dgm:pt>
    <dgm:pt modelId="{375BD973-22AB-461A-AAE6-FDF4F3E59BB4}" type="pres">
      <dgm:prSet presAssocID="{655D5D0C-DBF3-435A-9446-4B4A9D5DF421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1" custLinFactNeighborX="282" custLinFactNeighborY="2242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CCCB2F11-F1FB-4AFA-BF94-F399893C7712}" type="presOf" srcId="{E3F16438-98E1-427F-BAE5-C2BAC0A1FEF4}" destId="{B7638D47-7D76-4A35-8E3B-01C53CD48696}" srcOrd="0" destOrd="0" presId="urn:microsoft.com/office/officeart/2005/8/layout/chevron2"/>
    <dgm:cxn modelId="{76748347-D0E5-486A-B503-A7FE7D4A5FDE}" type="presOf" srcId="{CD893CFE-C4BC-4F48-9051-4511DF3F1677}" destId="{166A755E-1E09-4C20-A43E-3FFB9345FE92}" srcOrd="0" destOrd="0" presId="urn:microsoft.com/office/officeart/2005/8/layout/chevron2"/>
    <dgm:cxn modelId="{2A6BE21F-BF14-4DF6-8839-DB6BCEB10FD5}" srcId="{655D5D0C-DBF3-435A-9446-4B4A9D5DF421}" destId="{CD893CFE-C4BC-4F48-9051-4511DF3F1677}" srcOrd="0" destOrd="0" parTransId="{A13E3538-38ED-479D-8282-EC1EF9E46657}" sibTransId="{1A7B5FD5-99F4-45B2-9CCC-CF310602037C}"/>
    <dgm:cxn modelId="{AC6CD1C0-DA9C-4BD5-B065-1BC0AF97E856}" type="presOf" srcId="{B487AE21-EBA6-40D5-8BDE-A22A4A01F74A}" destId="{166A755E-1E09-4C20-A43E-3FFB9345FE92}" srcOrd="0" destOrd="3" presId="urn:microsoft.com/office/officeart/2005/8/layout/chevron2"/>
    <dgm:cxn modelId="{6FD659FB-F4C7-4187-8CE6-16B0BB8873BA}" type="presOf" srcId="{6AF752BA-E110-4DF7-9D55-F46D3A374F83}" destId="{166A755E-1E09-4C20-A43E-3FFB9345FE92}" srcOrd="0" destOrd="1" presId="urn:microsoft.com/office/officeart/2005/8/layout/chevron2"/>
    <dgm:cxn modelId="{67A37162-8712-4B3E-93A5-DD7B71FB9169}" srcId="{655D5D0C-DBF3-435A-9446-4B4A9D5DF421}" destId="{7DC31AA5-F5ED-40E1-AAC3-B324D8C24FD8}" srcOrd="2" destOrd="0" parTransId="{71B4FFC7-2A10-4663-B35D-C1B741BBDDF1}" sibTransId="{522F5C8A-ECB4-4375-AD92-F8A91206058C}"/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D8A82C0D-1057-49A8-A4AB-30E9E8A21412}" srcId="{655D5D0C-DBF3-435A-9446-4B4A9D5DF421}" destId="{B487AE21-EBA6-40D5-8BDE-A22A4A01F74A}" srcOrd="3" destOrd="0" parTransId="{2F7877E8-860B-4BE3-8BAC-5F549BDDE247}" sibTransId="{F702F5D5-067C-4E66-B5AC-6B4CDE47E0AA}"/>
    <dgm:cxn modelId="{6D65FC1D-37B3-4C75-9793-A92C643B18E3}" type="presOf" srcId="{655D5D0C-DBF3-435A-9446-4B4A9D5DF421}" destId="{375BD973-22AB-461A-AAE6-FDF4F3E59BB4}" srcOrd="0" destOrd="0" presId="urn:microsoft.com/office/officeart/2005/8/layout/chevron2"/>
    <dgm:cxn modelId="{7101AAB7-8F5A-47FC-8CD0-23FC20EEC7AE}" type="presOf" srcId="{7DC31AA5-F5ED-40E1-AAC3-B324D8C24FD8}" destId="{166A755E-1E09-4C20-A43E-3FFB9345FE92}" srcOrd="0" destOrd="2" presId="urn:microsoft.com/office/officeart/2005/8/layout/chevron2"/>
    <dgm:cxn modelId="{DF025C7B-4C80-49DF-8D5B-91DD4F2F055C}" srcId="{655D5D0C-DBF3-435A-9446-4B4A9D5DF421}" destId="{6AF752BA-E110-4DF7-9D55-F46D3A374F83}" srcOrd="1" destOrd="0" parTransId="{06938165-F8C0-4145-849F-DBC115532CC6}" sibTransId="{85F83B69-65CA-4206-AEE6-6BAF82D18878}"/>
    <dgm:cxn modelId="{9F704580-D249-45B7-9825-B1E69A4AB6A9}" type="presParOf" srcId="{B7638D47-7D76-4A35-8E3B-01C53CD48696}" destId="{AB00B51B-DE44-4732-B8C7-12FD6387701F}" srcOrd="0" destOrd="0" presId="urn:microsoft.com/office/officeart/2005/8/layout/chevron2"/>
    <dgm:cxn modelId="{90F8C097-AC79-4E47-AB36-F2E20BC49DE5}" type="presParOf" srcId="{AB00B51B-DE44-4732-B8C7-12FD6387701F}" destId="{375BD973-22AB-461A-AAE6-FDF4F3E59BB4}" srcOrd="0" destOrd="0" presId="urn:microsoft.com/office/officeart/2005/8/layout/chevron2"/>
    <dgm:cxn modelId="{DD4C7AE0-BE41-49D9-936C-79984C9B7481}" type="presParOf" srcId="{AB00B51B-DE44-4732-B8C7-12FD6387701F}" destId="{166A755E-1E09-4C20-A43E-3FFB9345F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3 этап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Контрольно – оценочный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3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CD893CFE-C4BC-4F48-9051-4511DF3F1677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2400" b="1" u="sng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ДОСТИЖЕНИЯ:</a:t>
          </a:r>
          <a:endParaRPr lang="ru-RU" sz="2400" b="1" u="sng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A13E3538-38ED-479D-8282-EC1EF9E46657}" type="parTrans" cxnId="{2A6BE21F-BF14-4DF6-8839-DB6BCEB10FD5}">
      <dgm:prSet/>
      <dgm:spPr/>
      <dgm:t>
        <a:bodyPr/>
        <a:lstStyle/>
        <a:p>
          <a:endParaRPr lang="ru-RU"/>
        </a:p>
      </dgm:t>
    </dgm:pt>
    <dgm:pt modelId="{1A7B5FD5-99F4-45B2-9CCC-CF310602037C}" type="sibTrans" cxnId="{2A6BE21F-BF14-4DF6-8839-DB6BCEB10FD5}">
      <dgm:prSet/>
      <dgm:spPr/>
      <dgm:t>
        <a:bodyPr/>
        <a:lstStyle/>
        <a:p>
          <a:endParaRPr lang="ru-RU"/>
        </a:p>
      </dgm:t>
    </dgm:pt>
    <dgm:pt modelId="{CA8C6839-FB96-447E-AA47-73EAB5090AC7}">
      <dgm:prSet custT="1"/>
      <dgm:spPr/>
      <dgm:t>
        <a:bodyPr/>
        <a:lstStyle/>
        <a:p>
          <a:pPr algn="l"/>
          <a:r>
            <a:rPr lang="ru-RU" sz="2000" b="1" u="none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Сертификаты участников конкурса «Умный Мамонтёнок».</a:t>
          </a:r>
          <a:endParaRPr lang="ru-RU" sz="2000" b="1" u="sng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A4CCB980-DDB1-4160-933D-66F5747A08A2}" type="parTrans" cxnId="{D08CC5A4-09DA-440D-A0B1-F72C91A97879}">
      <dgm:prSet/>
      <dgm:spPr/>
      <dgm:t>
        <a:bodyPr/>
        <a:lstStyle/>
        <a:p>
          <a:endParaRPr lang="ru-RU"/>
        </a:p>
      </dgm:t>
    </dgm:pt>
    <dgm:pt modelId="{321206F1-F820-4074-A6C5-EEB4AC9AAC19}" type="sibTrans" cxnId="{D08CC5A4-09DA-440D-A0B1-F72C91A97879}">
      <dgm:prSet/>
      <dgm:spPr/>
      <dgm:t>
        <a:bodyPr/>
        <a:lstStyle/>
        <a:p>
          <a:endParaRPr lang="ru-RU"/>
        </a:p>
      </dgm:t>
    </dgm:pt>
    <dgm:pt modelId="{862DC869-CFDB-4788-AD77-E7501D626E3D}">
      <dgm:prSet custT="1"/>
      <dgm:spPr/>
      <dgm:t>
        <a:bodyPr/>
        <a:lstStyle/>
        <a:p>
          <a:pPr algn="l"/>
          <a:r>
            <a:rPr lang="ru-RU" sz="2000" b="1" u="none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Грамоты за активное участие в творческих конкурсах.</a:t>
          </a:r>
          <a:endParaRPr lang="ru-RU" sz="2000" b="1" u="none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510E709F-7A6F-43FB-AF05-C97DDF674C6B}" type="parTrans" cxnId="{E1497BD6-E987-4422-8B26-4A215F463ED1}">
      <dgm:prSet/>
      <dgm:spPr/>
      <dgm:t>
        <a:bodyPr/>
        <a:lstStyle/>
        <a:p>
          <a:endParaRPr lang="ru-RU"/>
        </a:p>
      </dgm:t>
    </dgm:pt>
    <dgm:pt modelId="{B4099BED-38DE-455C-8132-625867FFED11}" type="sibTrans" cxnId="{E1497BD6-E987-4422-8B26-4A215F463ED1}">
      <dgm:prSet/>
      <dgm:spPr/>
      <dgm:t>
        <a:bodyPr/>
        <a:lstStyle/>
        <a:p>
          <a:endParaRPr lang="ru-RU"/>
        </a:p>
      </dgm:t>
    </dgm:pt>
    <dgm:pt modelId="{46C92F77-D807-4023-B06F-DE121B39AE0C}">
      <dgm:prSet custT="1"/>
      <dgm:spPr/>
      <dgm:t>
        <a:bodyPr/>
        <a:lstStyle/>
        <a:p>
          <a:pPr algn="l"/>
          <a:r>
            <a:rPr lang="ru-RU" sz="2000" b="1" u="none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Похвальные листы за отличную учёбу.</a:t>
          </a:r>
          <a:endParaRPr lang="ru-RU" sz="2000" b="1" u="none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EF6D2B7B-30B4-4104-BE72-D1981D01B0FF}" type="parTrans" cxnId="{19A0B4C2-6EBC-4E8D-B522-6F5799E305C8}">
      <dgm:prSet/>
      <dgm:spPr/>
      <dgm:t>
        <a:bodyPr/>
        <a:lstStyle/>
        <a:p>
          <a:endParaRPr lang="ru-RU"/>
        </a:p>
      </dgm:t>
    </dgm:pt>
    <dgm:pt modelId="{688B0092-FBDA-4D83-B239-1ABDC9DEECD7}" type="sibTrans" cxnId="{19A0B4C2-6EBC-4E8D-B522-6F5799E305C8}">
      <dgm:prSet/>
      <dgm:spPr/>
      <dgm:t>
        <a:bodyPr/>
        <a:lstStyle/>
        <a:p>
          <a:endParaRPr lang="ru-RU"/>
        </a:p>
      </dgm:t>
    </dgm:pt>
    <dgm:pt modelId="{765B1485-7D8F-4A4A-B2B8-E15E612F950E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000" b="1" u="none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Благодарственная грамота за активное участие и подготовку участников к конкурсу для учеников младшего и среднего звена «Умный Мамонтёнок»</a:t>
          </a:r>
          <a:endParaRPr lang="ru-RU" sz="2000" b="1" u="none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CE081DD9-0E16-48C7-A951-EA8D993B7082}" type="parTrans" cxnId="{15DAA282-73D4-4932-A93C-B15B6534BF1F}">
      <dgm:prSet/>
      <dgm:spPr/>
      <dgm:t>
        <a:bodyPr/>
        <a:lstStyle/>
        <a:p>
          <a:endParaRPr lang="ru-RU"/>
        </a:p>
      </dgm:t>
    </dgm:pt>
    <dgm:pt modelId="{4DC7ED5E-0BC5-41F9-B227-AA7ED8AE1551}" type="sibTrans" cxnId="{15DAA282-73D4-4932-A93C-B15B6534BF1F}">
      <dgm:prSet/>
      <dgm:spPr/>
      <dgm:t>
        <a:bodyPr/>
        <a:lstStyle/>
        <a:p>
          <a:endParaRPr lang="ru-RU"/>
        </a:p>
      </dgm:t>
    </dgm:pt>
    <dgm:pt modelId="{753BFE85-7633-4635-A13B-5A96196ADDBC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000" b="1" u="none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Дипломы участников конкурса «Умный Мамонтёнок» 1-3 степени.</a:t>
          </a:r>
          <a:endParaRPr lang="ru-RU" sz="2000" b="1" u="none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D8ADCE6B-9378-4238-8D7B-0C94C6481DA8}" type="parTrans" cxnId="{C594CC5F-BD1F-4DE9-9A58-D2CB83C967E9}">
      <dgm:prSet/>
      <dgm:spPr/>
      <dgm:t>
        <a:bodyPr/>
        <a:lstStyle/>
        <a:p>
          <a:endParaRPr lang="ru-RU"/>
        </a:p>
      </dgm:t>
    </dgm:pt>
    <dgm:pt modelId="{FDBEE324-5B09-4D37-BDE2-168901C69FD3}" type="sibTrans" cxnId="{C594CC5F-BD1F-4DE9-9A58-D2CB83C967E9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</dgm:pt>
    <dgm:pt modelId="{375BD973-22AB-461A-AAE6-FDF4F3E59BB4}" type="pres">
      <dgm:prSet presAssocID="{655D5D0C-DBF3-435A-9446-4B4A9D5DF421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1" custScaleY="156122" custLinFactNeighborX="5864" custLinFactNeighborY="1889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E15CBFD8-4935-4F7A-A0A7-002F80BF6D58}" type="presOf" srcId="{CD893CFE-C4BC-4F48-9051-4511DF3F1677}" destId="{166A755E-1E09-4C20-A43E-3FFB9345FE92}" srcOrd="0" destOrd="0" presId="urn:microsoft.com/office/officeart/2005/8/layout/chevron2"/>
    <dgm:cxn modelId="{89BCC324-4690-49A1-B7EF-5BE1D9983989}" type="presOf" srcId="{46C92F77-D807-4023-B06F-DE121B39AE0C}" destId="{166A755E-1E09-4C20-A43E-3FFB9345FE92}" srcOrd="0" destOrd="5" presId="urn:microsoft.com/office/officeart/2005/8/layout/chevron2"/>
    <dgm:cxn modelId="{97F3C8CE-CD44-4F07-98C0-4C3B53B0B464}" type="presOf" srcId="{862DC869-CFDB-4788-AD77-E7501D626E3D}" destId="{166A755E-1E09-4C20-A43E-3FFB9345FE92}" srcOrd="0" destOrd="4" presId="urn:microsoft.com/office/officeart/2005/8/layout/chevron2"/>
    <dgm:cxn modelId="{E1497BD6-E987-4422-8B26-4A215F463ED1}" srcId="{655D5D0C-DBF3-435A-9446-4B4A9D5DF421}" destId="{862DC869-CFDB-4788-AD77-E7501D626E3D}" srcOrd="4" destOrd="0" parTransId="{510E709F-7A6F-43FB-AF05-C97DDF674C6B}" sibTransId="{B4099BED-38DE-455C-8132-625867FFED11}"/>
    <dgm:cxn modelId="{2A6BE21F-BF14-4DF6-8839-DB6BCEB10FD5}" srcId="{655D5D0C-DBF3-435A-9446-4B4A9D5DF421}" destId="{CD893CFE-C4BC-4F48-9051-4511DF3F1677}" srcOrd="0" destOrd="0" parTransId="{A13E3538-38ED-479D-8282-EC1EF9E46657}" sibTransId="{1A7B5FD5-99F4-45B2-9CCC-CF310602037C}"/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C594CC5F-BD1F-4DE9-9A58-D2CB83C967E9}" srcId="{655D5D0C-DBF3-435A-9446-4B4A9D5DF421}" destId="{753BFE85-7633-4635-A13B-5A96196ADDBC}" srcOrd="2" destOrd="0" parTransId="{D8ADCE6B-9378-4238-8D7B-0C94C6481DA8}" sibTransId="{FDBEE324-5B09-4D37-BDE2-168901C69FD3}"/>
    <dgm:cxn modelId="{EB620A8A-2D70-44A7-842D-4821C6983B4A}" type="presOf" srcId="{765B1485-7D8F-4A4A-B2B8-E15E612F950E}" destId="{166A755E-1E09-4C20-A43E-3FFB9345FE92}" srcOrd="0" destOrd="1" presId="urn:microsoft.com/office/officeart/2005/8/layout/chevron2"/>
    <dgm:cxn modelId="{3A634459-2798-4AD1-8EC2-1C268B5A3FF4}" type="presOf" srcId="{E3F16438-98E1-427F-BAE5-C2BAC0A1FEF4}" destId="{B7638D47-7D76-4A35-8E3B-01C53CD48696}" srcOrd="0" destOrd="0" presId="urn:microsoft.com/office/officeart/2005/8/layout/chevron2"/>
    <dgm:cxn modelId="{D62EBE7C-A55C-461F-920F-D2129857508F}" type="presOf" srcId="{CA8C6839-FB96-447E-AA47-73EAB5090AC7}" destId="{166A755E-1E09-4C20-A43E-3FFB9345FE92}" srcOrd="0" destOrd="3" presId="urn:microsoft.com/office/officeart/2005/8/layout/chevron2"/>
    <dgm:cxn modelId="{D08CC5A4-09DA-440D-A0B1-F72C91A97879}" srcId="{655D5D0C-DBF3-435A-9446-4B4A9D5DF421}" destId="{CA8C6839-FB96-447E-AA47-73EAB5090AC7}" srcOrd="3" destOrd="0" parTransId="{A4CCB980-DDB1-4160-933D-66F5747A08A2}" sibTransId="{321206F1-F820-4074-A6C5-EEB4AC9AAC19}"/>
    <dgm:cxn modelId="{19A0B4C2-6EBC-4E8D-B522-6F5799E305C8}" srcId="{655D5D0C-DBF3-435A-9446-4B4A9D5DF421}" destId="{46C92F77-D807-4023-B06F-DE121B39AE0C}" srcOrd="5" destOrd="0" parTransId="{EF6D2B7B-30B4-4104-BE72-D1981D01B0FF}" sibTransId="{688B0092-FBDA-4D83-B239-1ABDC9DEECD7}"/>
    <dgm:cxn modelId="{8C685D6B-6C6E-4055-9747-A5F59B41E285}" type="presOf" srcId="{753BFE85-7633-4635-A13B-5A96196ADDBC}" destId="{166A755E-1E09-4C20-A43E-3FFB9345FE92}" srcOrd="0" destOrd="2" presId="urn:microsoft.com/office/officeart/2005/8/layout/chevron2"/>
    <dgm:cxn modelId="{9FD059B8-D63C-4A7A-B9EF-65E7CE763E87}" type="presOf" srcId="{655D5D0C-DBF3-435A-9446-4B4A9D5DF421}" destId="{375BD973-22AB-461A-AAE6-FDF4F3E59BB4}" srcOrd="0" destOrd="0" presId="urn:microsoft.com/office/officeart/2005/8/layout/chevron2"/>
    <dgm:cxn modelId="{15DAA282-73D4-4932-A93C-B15B6534BF1F}" srcId="{655D5D0C-DBF3-435A-9446-4B4A9D5DF421}" destId="{765B1485-7D8F-4A4A-B2B8-E15E612F950E}" srcOrd="1" destOrd="0" parTransId="{CE081DD9-0E16-48C7-A951-EA8D993B7082}" sibTransId="{4DC7ED5E-0BC5-41F9-B227-AA7ED8AE1551}"/>
    <dgm:cxn modelId="{BCE7A454-D0C1-4A82-A347-E11E7E8CFCEF}" type="presParOf" srcId="{B7638D47-7D76-4A35-8E3B-01C53CD48696}" destId="{AB00B51B-DE44-4732-B8C7-12FD6387701F}" srcOrd="0" destOrd="0" presId="urn:microsoft.com/office/officeart/2005/8/layout/chevron2"/>
    <dgm:cxn modelId="{D3D12029-57BB-485D-BBD3-20F75E369D19}" type="presParOf" srcId="{AB00B51B-DE44-4732-B8C7-12FD6387701F}" destId="{375BD973-22AB-461A-AAE6-FDF4F3E59BB4}" srcOrd="0" destOrd="0" presId="urn:microsoft.com/office/officeart/2005/8/layout/chevron2"/>
    <dgm:cxn modelId="{3C7BCACF-81A0-44A0-9E38-85EDB0702C6D}" type="presParOf" srcId="{AB00B51B-DE44-4732-B8C7-12FD6387701F}" destId="{166A755E-1E09-4C20-A43E-3FFB9345F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4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4 этап</a:t>
          </a:r>
        </a:p>
        <a:p>
          <a:pPr algn="just"/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   Обобщающий</a:t>
          </a:r>
          <a:endParaRPr lang="ru-RU" sz="3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CD893CFE-C4BC-4F48-9051-4511DF3F1677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2400" b="1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A13E3538-38ED-479D-8282-EC1EF9E46657}" type="parTrans" cxnId="{2A6BE21F-BF14-4DF6-8839-DB6BCEB10FD5}">
      <dgm:prSet/>
      <dgm:spPr/>
      <dgm:t>
        <a:bodyPr/>
        <a:lstStyle/>
        <a:p>
          <a:endParaRPr lang="ru-RU"/>
        </a:p>
      </dgm:t>
    </dgm:pt>
    <dgm:pt modelId="{1A7B5FD5-99F4-45B2-9CCC-CF310602037C}" type="sibTrans" cxnId="{2A6BE21F-BF14-4DF6-8839-DB6BCEB10FD5}">
      <dgm:prSet/>
      <dgm:spPr/>
      <dgm:t>
        <a:bodyPr/>
        <a:lstStyle/>
        <a:p>
          <a:endParaRPr lang="ru-RU"/>
        </a:p>
      </dgm:t>
    </dgm:pt>
    <dgm:pt modelId="{95ABC2BF-8908-4307-BD1B-C81E8312A80A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b="1" dirty="0" smtClean="0">
              <a:solidFill>
                <a:srgbClr val="800000"/>
              </a:solidFill>
              <a:latin typeface="Arial Narrow" pitchFamily="34" charset="0"/>
              <a:ea typeface="+mn-ea"/>
              <a:cs typeface="+mn-cs"/>
            </a:rPr>
            <a:t>	</a:t>
          </a:r>
          <a:endParaRPr lang="ru-RU" sz="1400" b="1" dirty="0">
            <a:solidFill>
              <a:srgbClr val="800000"/>
            </a:solidFill>
            <a:latin typeface="Arial Narrow" pitchFamily="34" charset="0"/>
            <a:ea typeface="+mn-ea"/>
            <a:cs typeface="+mn-cs"/>
          </a:endParaRPr>
        </a:p>
      </dgm:t>
    </dgm:pt>
    <dgm:pt modelId="{062DDB75-6C31-485D-BED8-229F5E4666F5}" type="parTrans" cxnId="{539BF06E-4EBB-47A5-AE8F-15732A454F62}">
      <dgm:prSet/>
      <dgm:spPr/>
      <dgm:t>
        <a:bodyPr/>
        <a:lstStyle/>
        <a:p>
          <a:endParaRPr lang="ru-RU"/>
        </a:p>
      </dgm:t>
    </dgm:pt>
    <dgm:pt modelId="{682BFAA3-EB6F-471D-BDC6-9A0D3DD4B2AA}" type="sibTrans" cxnId="{539BF06E-4EBB-47A5-AE8F-15732A454F62}">
      <dgm:prSet/>
      <dgm:spPr/>
      <dgm:t>
        <a:bodyPr/>
        <a:lstStyle/>
        <a:p>
          <a:endParaRPr lang="ru-RU"/>
        </a:p>
      </dgm:t>
    </dgm:pt>
    <dgm:pt modelId="{13352D0A-AFC2-4D3C-B0E3-B0884E364ACC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n-ea"/>
              <a:cs typeface="+mn-cs"/>
            </a:rPr>
            <a:t>ОБОБЩЕНИЕ опыта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6DECDFBF-4A97-4775-97F6-252C35C414C2}" type="parTrans" cxnId="{F6658615-96C8-4533-B266-EBD15FDC5444}">
      <dgm:prSet/>
      <dgm:spPr/>
      <dgm:t>
        <a:bodyPr/>
        <a:lstStyle/>
        <a:p>
          <a:endParaRPr lang="ru-RU"/>
        </a:p>
      </dgm:t>
    </dgm:pt>
    <dgm:pt modelId="{223F499E-35B2-4140-A358-5B9CDA0739E9}" type="sibTrans" cxnId="{F6658615-96C8-4533-B266-EBD15FDC5444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</dgm:pt>
    <dgm:pt modelId="{375BD973-22AB-461A-AAE6-FDF4F3E59BB4}" type="pres">
      <dgm:prSet presAssocID="{655D5D0C-DBF3-435A-9446-4B4A9D5DF421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1" custLinFactNeighborX="282" custLinFactNeighborY="2242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539BF06E-4EBB-47A5-AE8F-15732A454F62}" srcId="{655D5D0C-DBF3-435A-9446-4B4A9D5DF421}" destId="{95ABC2BF-8908-4307-BD1B-C81E8312A80A}" srcOrd="2" destOrd="0" parTransId="{062DDB75-6C31-485D-BED8-229F5E4666F5}" sibTransId="{682BFAA3-EB6F-471D-BDC6-9A0D3DD4B2AA}"/>
    <dgm:cxn modelId="{2A6BE21F-BF14-4DF6-8839-DB6BCEB10FD5}" srcId="{655D5D0C-DBF3-435A-9446-4B4A9D5DF421}" destId="{CD893CFE-C4BC-4F48-9051-4511DF3F1677}" srcOrd="0" destOrd="0" parTransId="{A13E3538-38ED-479D-8282-EC1EF9E46657}" sibTransId="{1A7B5FD5-99F4-45B2-9CCC-CF310602037C}"/>
    <dgm:cxn modelId="{72BF4AA9-8CA9-4835-ACE5-72962C0A598E}" type="presOf" srcId="{655D5D0C-DBF3-435A-9446-4B4A9D5DF421}" destId="{375BD973-22AB-461A-AAE6-FDF4F3E59BB4}" srcOrd="0" destOrd="0" presId="urn:microsoft.com/office/officeart/2005/8/layout/chevron2"/>
    <dgm:cxn modelId="{65268F18-FB4B-433E-A616-2D737039C92B}" type="presOf" srcId="{E3F16438-98E1-427F-BAE5-C2BAC0A1FEF4}" destId="{B7638D47-7D76-4A35-8E3B-01C53CD48696}" srcOrd="0" destOrd="0" presId="urn:microsoft.com/office/officeart/2005/8/layout/chevron2"/>
    <dgm:cxn modelId="{5405E69F-702A-410B-80AE-227251B8DF08}" type="presOf" srcId="{13352D0A-AFC2-4D3C-B0E3-B0884E364ACC}" destId="{166A755E-1E09-4C20-A43E-3FFB9345FE92}" srcOrd="0" destOrd="1" presId="urn:microsoft.com/office/officeart/2005/8/layout/chevron2"/>
    <dgm:cxn modelId="{F6658615-96C8-4533-B266-EBD15FDC5444}" srcId="{655D5D0C-DBF3-435A-9446-4B4A9D5DF421}" destId="{13352D0A-AFC2-4D3C-B0E3-B0884E364ACC}" srcOrd="1" destOrd="0" parTransId="{6DECDFBF-4A97-4775-97F6-252C35C414C2}" sibTransId="{223F499E-35B2-4140-A358-5B9CDA0739E9}"/>
    <dgm:cxn modelId="{746B2B46-2F15-4D74-9B57-67D67807F5C1}" type="presOf" srcId="{CD893CFE-C4BC-4F48-9051-4511DF3F1677}" destId="{166A755E-1E09-4C20-A43E-3FFB9345FE92}" srcOrd="0" destOrd="0" presId="urn:microsoft.com/office/officeart/2005/8/layout/chevron2"/>
    <dgm:cxn modelId="{221802FC-1F64-4EF8-8804-F82CE60DA6CA}" type="presOf" srcId="{95ABC2BF-8908-4307-BD1B-C81E8312A80A}" destId="{166A755E-1E09-4C20-A43E-3FFB9345FE92}" srcOrd="0" destOrd="2" presId="urn:microsoft.com/office/officeart/2005/8/layout/chevron2"/>
    <dgm:cxn modelId="{65AA9A0C-50D5-4CDB-96FE-9926ACD8B326}" type="presParOf" srcId="{B7638D47-7D76-4A35-8E3B-01C53CD48696}" destId="{AB00B51B-DE44-4732-B8C7-12FD6387701F}" srcOrd="0" destOrd="0" presId="urn:microsoft.com/office/officeart/2005/8/layout/chevron2"/>
    <dgm:cxn modelId="{2D5B6B75-6DA7-4904-9DB2-E6E38F1A1D19}" type="presParOf" srcId="{AB00B51B-DE44-4732-B8C7-12FD6387701F}" destId="{375BD973-22AB-461A-AAE6-FDF4F3E59BB4}" srcOrd="0" destOrd="0" presId="urn:microsoft.com/office/officeart/2005/8/layout/chevron2"/>
    <dgm:cxn modelId="{7E898177-0D78-4279-8E08-6C86C6A7BA1E}" type="presParOf" srcId="{AB00B51B-DE44-4732-B8C7-12FD6387701F}" destId="{166A755E-1E09-4C20-A43E-3FFB9345F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F16438-98E1-427F-BAE5-C2BAC0A1FE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D5D0C-DBF3-435A-9446-4B4A9D5DF421}">
      <dgm:prSet phldrT="[Текст]" custT="1"/>
      <dgm:spPr>
        <a:xfrm rot="5400000">
          <a:off x="-245395" y="248052"/>
          <a:ext cx="1635968" cy="11451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endParaRPr lang="ru-RU" sz="3200" b="1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4 этап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Обобщающий</a:t>
          </a:r>
        </a:p>
        <a:p>
          <a:r>
            <a:rPr lang="ru-RU" sz="32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3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8FFDA4C-3668-4F28-B832-34ECD7647D7C}" type="parTrans" cxnId="{C8DC7AE6-46EB-41CE-B515-63B309F02F5F}">
      <dgm:prSet/>
      <dgm:spPr/>
      <dgm:t>
        <a:bodyPr/>
        <a:lstStyle/>
        <a:p>
          <a:endParaRPr lang="ru-RU"/>
        </a:p>
      </dgm:t>
    </dgm:pt>
    <dgm:pt modelId="{9C865A28-66FA-4A34-8E73-C735359427DE}" type="sibTrans" cxnId="{C8DC7AE6-46EB-41CE-B515-63B309F02F5F}">
      <dgm:prSet/>
      <dgm:spPr/>
      <dgm:t>
        <a:bodyPr/>
        <a:lstStyle/>
        <a:p>
          <a:endParaRPr lang="ru-RU"/>
        </a:p>
      </dgm:t>
    </dgm:pt>
    <dgm:pt modelId="{CD893CFE-C4BC-4F48-9051-4511DF3F1677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800" b="1" dirty="0" smtClean="0">
              <a:solidFill>
                <a:srgbClr val="002060"/>
              </a:solidFill>
              <a:latin typeface="+mj-lt"/>
              <a:ea typeface="+mn-ea"/>
              <a:cs typeface="+mn-cs"/>
            </a:rPr>
            <a:t>ОБОБЩЕНИЕ и ПРЕЗЕНТАЦИЯ своего педагогического опыта.</a:t>
          </a:r>
          <a:endParaRPr lang="ru-RU" sz="2800" b="1" dirty="0">
            <a:solidFill>
              <a:srgbClr val="002060"/>
            </a:solidFill>
            <a:latin typeface="+mj-lt"/>
            <a:ea typeface="+mn-ea"/>
            <a:cs typeface="+mn-cs"/>
          </a:endParaRPr>
        </a:p>
      </dgm:t>
    </dgm:pt>
    <dgm:pt modelId="{A13E3538-38ED-479D-8282-EC1EF9E46657}" type="parTrans" cxnId="{2A6BE21F-BF14-4DF6-8839-DB6BCEB10FD5}">
      <dgm:prSet/>
      <dgm:spPr/>
      <dgm:t>
        <a:bodyPr/>
        <a:lstStyle/>
        <a:p>
          <a:endParaRPr lang="ru-RU"/>
        </a:p>
      </dgm:t>
    </dgm:pt>
    <dgm:pt modelId="{1A7B5FD5-99F4-45B2-9CCC-CF310602037C}" type="sibTrans" cxnId="{2A6BE21F-BF14-4DF6-8839-DB6BCEB10FD5}">
      <dgm:prSet/>
      <dgm:spPr/>
      <dgm:t>
        <a:bodyPr/>
        <a:lstStyle/>
        <a:p>
          <a:endParaRPr lang="ru-RU"/>
        </a:p>
      </dgm:t>
    </dgm:pt>
    <dgm:pt modelId="{95ABC2BF-8908-4307-BD1B-C81E8312A80A}">
      <dgm:prSet phldrT="[Текст]" custT="1"/>
      <dgm:spPr>
        <a:xfrm rot="5400000">
          <a:off x="4155419" y="-3007584"/>
          <a:ext cx="1063938" cy="708442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b="1" dirty="0" smtClean="0">
              <a:solidFill>
                <a:srgbClr val="800000"/>
              </a:solidFill>
              <a:latin typeface="Arial Narrow" pitchFamily="34" charset="0"/>
              <a:ea typeface="+mn-ea"/>
              <a:cs typeface="+mn-cs"/>
            </a:rPr>
            <a:t>	</a:t>
          </a:r>
          <a:endParaRPr lang="ru-RU" sz="1400" b="1" dirty="0">
            <a:solidFill>
              <a:srgbClr val="800000"/>
            </a:solidFill>
            <a:latin typeface="Arial Narrow" pitchFamily="34" charset="0"/>
            <a:ea typeface="+mn-ea"/>
            <a:cs typeface="+mn-cs"/>
          </a:endParaRPr>
        </a:p>
      </dgm:t>
    </dgm:pt>
    <dgm:pt modelId="{062DDB75-6C31-485D-BED8-229F5E4666F5}" type="parTrans" cxnId="{539BF06E-4EBB-47A5-AE8F-15732A454F62}">
      <dgm:prSet/>
      <dgm:spPr/>
      <dgm:t>
        <a:bodyPr/>
        <a:lstStyle/>
        <a:p>
          <a:endParaRPr lang="ru-RU"/>
        </a:p>
      </dgm:t>
    </dgm:pt>
    <dgm:pt modelId="{682BFAA3-EB6F-471D-BDC6-9A0D3DD4B2AA}" type="sibTrans" cxnId="{539BF06E-4EBB-47A5-AE8F-15732A454F62}">
      <dgm:prSet/>
      <dgm:spPr/>
      <dgm:t>
        <a:bodyPr/>
        <a:lstStyle/>
        <a:p>
          <a:endParaRPr lang="ru-RU"/>
        </a:p>
      </dgm:t>
    </dgm:pt>
    <dgm:pt modelId="{B7638D47-7D76-4A35-8E3B-01C53CD48696}" type="pres">
      <dgm:prSet presAssocID="{E3F16438-98E1-427F-BAE5-C2BAC0A1FE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0B51B-DE44-4732-B8C7-12FD6387701F}" type="pres">
      <dgm:prSet presAssocID="{655D5D0C-DBF3-435A-9446-4B4A9D5DF421}" presName="composite" presStyleCnt="0"/>
      <dgm:spPr/>
    </dgm:pt>
    <dgm:pt modelId="{375BD973-22AB-461A-AAE6-FDF4F3E59BB4}" type="pres">
      <dgm:prSet presAssocID="{655D5D0C-DBF3-435A-9446-4B4A9D5DF421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66A755E-1E09-4C20-A43E-3FFB9345FE92}" type="pres">
      <dgm:prSet presAssocID="{655D5D0C-DBF3-435A-9446-4B4A9D5DF421}" presName="descendantText" presStyleLbl="alignAcc1" presStyleIdx="0" presStyleCnt="1" custLinFactNeighborX="-309" custLinFactNeighborY="2100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539BF06E-4EBB-47A5-AE8F-15732A454F62}" srcId="{655D5D0C-DBF3-435A-9446-4B4A9D5DF421}" destId="{95ABC2BF-8908-4307-BD1B-C81E8312A80A}" srcOrd="1" destOrd="0" parTransId="{062DDB75-6C31-485D-BED8-229F5E4666F5}" sibTransId="{682BFAA3-EB6F-471D-BDC6-9A0D3DD4B2AA}"/>
    <dgm:cxn modelId="{8367993B-FCD0-4918-8F08-446E3CE572C5}" type="presOf" srcId="{95ABC2BF-8908-4307-BD1B-C81E8312A80A}" destId="{166A755E-1E09-4C20-A43E-3FFB9345FE92}" srcOrd="0" destOrd="1" presId="urn:microsoft.com/office/officeart/2005/8/layout/chevron2"/>
    <dgm:cxn modelId="{C8DC7AE6-46EB-41CE-B515-63B309F02F5F}" srcId="{E3F16438-98E1-427F-BAE5-C2BAC0A1FEF4}" destId="{655D5D0C-DBF3-435A-9446-4B4A9D5DF421}" srcOrd="0" destOrd="0" parTransId="{F8FFDA4C-3668-4F28-B832-34ECD7647D7C}" sibTransId="{9C865A28-66FA-4A34-8E73-C735359427DE}"/>
    <dgm:cxn modelId="{2A6BE21F-BF14-4DF6-8839-DB6BCEB10FD5}" srcId="{655D5D0C-DBF3-435A-9446-4B4A9D5DF421}" destId="{CD893CFE-C4BC-4F48-9051-4511DF3F1677}" srcOrd="0" destOrd="0" parTransId="{A13E3538-38ED-479D-8282-EC1EF9E46657}" sibTransId="{1A7B5FD5-99F4-45B2-9CCC-CF310602037C}"/>
    <dgm:cxn modelId="{9F30843A-3D90-4CFB-B10B-200EDEB12E2C}" type="presOf" srcId="{655D5D0C-DBF3-435A-9446-4B4A9D5DF421}" destId="{375BD973-22AB-461A-AAE6-FDF4F3E59BB4}" srcOrd="0" destOrd="0" presId="urn:microsoft.com/office/officeart/2005/8/layout/chevron2"/>
    <dgm:cxn modelId="{810AF791-2813-477E-BE70-2DAA0F73CE08}" type="presOf" srcId="{E3F16438-98E1-427F-BAE5-C2BAC0A1FEF4}" destId="{B7638D47-7D76-4A35-8E3B-01C53CD48696}" srcOrd="0" destOrd="0" presId="urn:microsoft.com/office/officeart/2005/8/layout/chevron2"/>
    <dgm:cxn modelId="{A62D380C-CCEF-4AC6-943D-BDDD199AED9C}" type="presOf" srcId="{CD893CFE-C4BC-4F48-9051-4511DF3F1677}" destId="{166A755E-1E09-4C20-A43E-3FFB9345FE92}" srcOrd="0" destOrd="0" presId="urn:microsoft.com/office/officeart/2005/8/layout/chevron2"/>
    <dgm:cxn modelId="{16441E6F-3473-47CD-BA90-E668488F296E}" type="presParOf" srcId="{B7638D47-7D76-4A35-8E3B-01C53CD48696}" destId="{AB00B51B-DE44-4732-B8C7-12FD6387701F}" srcOrd="0" destOrd="0" presId="urn:microsoft.com/office/officeart/2005/8/layout/chevron2"/>
    <dgm:cxn modelId="{D8B49A50-744C-432D-8744-54BEE13C6AFD}" type="presParOf" srcId="{AB00B51B-DE44-4732-B8C7-12FD6387701F}" destId="{375BD973-22AB-461A-AAE6-FDF4F3E59BB4}" srcOrd="0" destOrd="0" presId="urn:microsoft.com/office/officeart/2005/8/layout/chevron2"/>
    <dgm:cxn modelId="{CA976650-F4EC-4EAD-AC7F-931D7A6FB24D}" type="presParOf" srcId="{AB00B51B-DE44-4732-B8C7-12FD6387701F}" destId="{166A755E-1E09-4C20-A43E-3FFB9345F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89981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2"/>
            <a:ext cx="2918831" cy="489981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D2C2AED6-61C9-4887-823C-65A42AC691B7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1" cy="489981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07956"/>
            <a:ext cx="2918831" cy="489981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080871AC-4DAC-43B7-8911-1FF628C27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8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89981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89981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E69074AB-3476-47B0-8910-9EC894BF728C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956"/>
            <a:ext cx="2918831" cy="489981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07956"/>
            <a:ext cx="2918831" cy="489981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AD8EF0CD-69F8-48B4-912C-507E4ADA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11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14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95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93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93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9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14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95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93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24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0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F0CD-69F8-48B4-912C-507E4ADAE4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2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224" indent="-2766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6498" indent="-221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9097" indent="-221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1697" indent="-221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4295" indent="-22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6895" indent="-22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9494" indent="-22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2093" indent="-22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5CD140-51C6-4FD9-84C2-3109BDAEA4E6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14604" y="9309417"/>
            <a:ext cx="2919606" cy="48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2" tIns="45886" rIns="91772" bIns="4588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7ACFD96-4546-4C4E-AE17-500615FF38B9}" type="slidenum">
              <a:rPr lang="ru-RU" sz="1200">
                <a:cs typeface="Arial" pitchFamily="34" charset="0"/>
              </a:rPr>
              <a:pPr algn="r" eaLnBrk="1" hangingPunct="1"/>
              <a:t>8</a:t>
            </a:fld>
            <a:endParaRPr lang="ru-RU" sz="1200">
              <a:cs typeface="Arial" pitchFamily="34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36600"/>
            <a:ext cx="4897438" cy="3675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353" y="4655510"/>
            <a:ext cx="5388610" cy="4407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72" tIns="45886" rIns="91772" bIns="45886" numCol="1" anchor="t" anchorCtr="0" compatLnSpc="1">
            <a:prstTxWarp prst="textNoShape">
              <a:avLst/>
            </a:prstTxWarp>
          </a:bodyPr>
          <a:lstStyle/>
          <a:p>
            <a:pPr marL="228984" indent="-228984">
              <a:lnSpc>
                <a:spcPct val="80000"/>
              </a:lnSpc>
              <a:spcBef>
                <a:spcPct val="0"/>
              </a:spcBef>
            </a:pPr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300915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224" indent="-2766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6498" indent="-221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9097" indent="-221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1697" indent="-221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4295" indent="-22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6895" indent="-22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9494" indent="-22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2093" indent="-22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5CD140-51C6-4FD9-84C2-3109BDAEA4E6}" type="slidenum">
              <a:rPr lang="ru-RU"/>
              <a:pPr eaLnBrk="1" hangingPunct="1"/>
              <a:t>9</a:t>
            </a:fld>
            <a:endParaRPr lang="ru-RU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14604" y="9309417"/>
            <a:ext cx="2919606" cy="48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2" tIns="45886" rIns="91772" bIns="4588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7ACFD96-4546-4C4E-AE17-500615FF38B9}" type="slidenum">
              <a:rPr lang="ru-RU" sz="1200">
                <a:cs typeface="Arial" pitchFamily="34" charset="0"/>
              </a:rPr>
              <a:pPr algn="r" eaLnBrk="1" hangingPunct="1"/>
              <a:t>9</a:t>
            </a:fld>
            <a:endParaRPr lang="ru-RU" sz="1200">
              <a:cs typeface="Arial" pitchFamily="34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36600"/>
            <a:ext cx="4897438" cy="3675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353" y="4655510"/>
            <a:ext cx="5388610" cy="4407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72" tIns="45886" rIns="91772" bIns="45886" numCol="1" anchor="t" anchorCtr="0" compatLnSpc="1">
            <a:prstTxWarp prst="textNoShape">
              <a:avLst/>
            </a:prstTxWarp>
          </a:bodyPr>
          <a:lstStyle/>
          <a:p>
            <a:pPr marL="228984" indent="-228984">
              <a:lnSpc>
                <a:spcPct val="80000"/>
              </a:lnSpc>
              <a:spcBef>
                <a:spcPct val="0"/>
              </a:spcBef>
            </a:pPr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35910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BBDFF-0211-41F8-96C1-09CF6B273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C7B4-CF91-493C-AD1F-E62FE7F121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14FF-4652-4927-A387-61D89660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9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5C13-008C-4F2A-937F-73B60B805C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2B59-2AAE-42E9-A6B4-29DD90D327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6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5D33-F5D6-4734-B582-7B394D991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5C21-C096-46D4-8E54-2F02903974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9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7460-245A-4198-87AD-491849EEF3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1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D40D-868C-4AAA-8B40-6937A48DE7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7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295A-C14C-4E20-B761-AFB17A3EEC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3072-41BE-4C7E-A389-45A4240839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0A0-479C-49A9-BE0E-7F7E86F41D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7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0F84B-4B5B-4B57-9C02-5B3A52058E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9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0C35A0-E30E-43E7-8C84-168BB2E26B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1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2020659"/>
            <a:ext cx="5040560" cy="2880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АКТИВИЗАЦИЯ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ПОЗНАВАТЕЛЬНОЙ ДЕЯТЕЛЬНОСТИ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МЛАДШИХ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ШКОЛЬНИКОВ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основа успешной реализации государственных стандартов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836712"/>
            <a:ext cx="6186534" cy="11521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Луганской Народной Республики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Белореченская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общеобразовательная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школа-интернат </a:t>
            </a: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І-ІІ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ступеней 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Лутугинского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76" y="4293096"/>
            <a:ext cx="482453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Этапы 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работы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4754190"/>
              </p:ext>
            </p:extLst>
          </p:nvPr>
        </p:nvGraphicFramePr>
        <p:xfrm>
          <a:off x="755576" y="1052736"/>
          <a:ext cx="77768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92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Задачи реализации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2030102"/>
              </p:ext>
            </p:extLst>
          </p:nvPr>
        </p:nvGraphicFramePr>
        <p:xfrm>
          <a:off x="827584" y="155679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62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Деятельность 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just"/>
            <a:r>
              <a:rPr lang="ru-RU" sz="2000" b="1" dirty="0"/>
              <a:t>Диагностика</a:t>
            </a:r>
            <a:r>
              <a:rPr lang="ru-RU" sz="2000" dirty="0"/>
              <a:t> - </a:t>
            </a:r>
            <a:r>
              <a:rPr lang="ru-RU" sz="2000" u="sng" dirty="0"/>
              <a:t>неотъемлемый компонент педагогической </a:t>
            </a:r>
            <a:r>
              <a:rPr lang="ru-RU" sz="2000" u="sng" dirty="0" smtClean="0"/>
              <a:t>деятельности</a:t>
            </a:r>
            <a:r>
              <a:rPr lang="ru-RU" sz="2000" dirty="0" smtClean="0"/>
              <a:t>. Усвоение </a:t>
            </a:r>
            <a:r>
              <a:rPr lang="ru-RU" sz="2000" dirty="0"/>
              <a:t>обучающимися учебного материала непосредственно зависит от наличного уровня их познавательного и личностного развития, а также определяется мерой </a:t>
            </a:r>
            <a:r>
              <a:rPr lang="ru-RU" sz="2000" dirty="0" smtClean="0"/>
              <a:t>умственной </a:t>
            </a:r>
            <a:r>
              <a:rPr lang="ru-RU" sz="2000" dirty="0"/>
              <a:t>деятельности учащихся. </a:t>
            </a:r>
          </a:p>
          <a:p>
            <a:pPr algn="just"/>
            <a:r>
              <a:rPr lang="ru-RU" sz="2000" b="1" dirty="0"/>
              <a:t>Цель диагностирования познавательной активности</a:t>
            </a:r>
            <a:r>
              <a:rPr lang="ru-RU" sz="2000" dirty="0"/>
              <a:t> – </a:t>
            </a:r>
            <a:r>
              <a:rPr lang="ru-RU" sz="2000" u="sng" dirty="0"/>
              <a:t>первоначальный анализ  и учёт результатов активности каждого ученика и класса в целом, а именно: выявить уровень школьного психологического климата; уровень познавательной активности; активные фазы урока; отношение учащихся к предметам; установить интенсивность познавательной потребности учащихся</a:t>
            </a:r>
            <a:r>
              <a:rPr lang="ru-RU" sz="2000" dirty="0"/>
              <a:t>. </a:t>
            </a:r>
            <a:r>
              <a:rPr lang="ru-RU" sz="2000" dirty="0" smtClean="0"/>
              <a:t>			На  </a:t>
            </a:r>
            <a:r>
              <a:rPr lang="ru-RU" sz="2000" dirty="0"/>
              <a:t>данный момент отсутствует единая система критериев познавательной </a:t>
            </a:r>
            <a:r>
              <a:rPr lang="ru-RU" sz="2000" dirty="0" smtClean="0"/>
              <a:t>активности. В практической </a:t>
            </a:r>
            <a:r>
              <a:rPr lang="ru-RU" sz="2000" dirty="0"/>
              <a:t>деятельности учитель сам </a:t>
            </a:r>
            <a:r>
              <a:rPr lang="ru-RU" sz="2000" dirty="0" smtClean="0"/>
              <a:t>ИЛИ с помощью психолога может </a:t>
            </a:r>
            <a:r>
              <a:rPr lang="ru-RU" sz="2000" dirty="0"/>
              <a:t>выбрать методику для диагностики </a:t>
            </a:r>
            <a:r>
              <a:rPr lang="ru-RU" sz="2000" dirty="0" smtClean="0"/>
              <a:t>активности </a:t>
            </a:r>
            <a:r>
              <a:rPr lang="ru-RU" sz="2000" dirty="0"/>
              <a:t>познавательной деятельности своих </a:t>
            </a:r>
            <a:r>
              <a:rPr lang="ru-RU" sz="2000" dirty="0" smtClean="0"/>
              <a:t>учеников в отдельности  </a:t>
            </a:r>
            <a:r>
              <a:rPr lang="ru-RU" sz="2000" dirty="0"/>
              <a:t>и класса в </a:t>
            </a:r>
            <a:r>
              <a:rPr lang="ru-RU" sz="2000" dirty="0" smtClean="0"/>
              <a:t>целом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6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Деятельность 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sz="2000" b="1" dirty="0" smtClean="0"/>
              <a:t>Активность</a:t>
            </a:r>
            <a:r>
              <a:rPr lang="ru-RU" sz="2000" dirty="0" smtClean="0"/>
              <a:t> </a:t>
            </a:r>
            <a:r>
              <a:rPr lang="ru-RU" sz="2000" dirty="0"/>
              <a:t>познавательной деятельности </a:t>
            </a:r>
            <a:r>
              <a:rPr lang="ru-RU" sz="2000" dirty="0" smtClean="0"/>
              <a:t>учеников  класса определялась в </a:t>
            </a:r>
            <a:r>
              <a:rPr lang="ru-RU" sz="2000" dirty="0"/>
              <a:t>целом через:</a:t>
            </a:r>
          </a:p>
          <a:p>
            <a:pPr algn="ctr"/>
            <a:r>
              <a:rPr lang="ru-RU" sz="2000" i="1" dirty="0">
                <a:solidFill>
                  <a:srgbClr val="0070C0"/>
                </a:solidFill>
              </a:rPr>
              <a:t>Анкетирование* Тестирование* </a:t>
            </a:r>
            <a:r>
              <a:rPr lang="ru-RU" sz="2000" i="1" dirty="0" smtClean="0">
                <a:solidFill>
                  <a:srgbClr val="0070C0"/>
                </a:solidFill>
              </a:rPr>
              <a:t>Наблюдение</a:t>
            </a:r>
          </a:p>
          <a:p>
            <a:r>
              <a:rPr lang="ru-RU" sz="2000" i="1" dirty="0" smtClean="0"/>
              <a:t> </a:t>
            </a:r>
            <a:r>
              <a:rPr lang="ru-RU" sz="2000" dirty="0" smtClean="0"/>
              <a:t>Анкета </a:t>
            </a:r>
            <a:r>
              <a:rPr lang="ru-RU" sz="2000" dirty="0"/>
              <a:t>1.</a:t>
            </a:r>
            <a:r>
              <a:rPr lang="ru-RU" sz="2000" b="1" dirty="0"/>
              <a:t> «Определение состояния психологического климата в классе».</a:t>
            </a:r>
            <a:endParaRPr lang="ru-RU" sz="2000" dirty="0"/>
          </a:p>
          <a:p>
            <a:pPr lvl="0"/>
            <a:r>
              <a:rPr lang="ru-RU" sz="2000" dirty="0"/>
              <a:t>Анкета 2</a:t>
            </a:r>
            <a:r>
              <a:rPr lang="ru-RU" sz="2000" b="1" i="1" dirty="0"/>
              <a:t>.</a:t>
            </a:r>
            <a:r>
              <a:rPr lang="ru-RU" sz="2000" b="1" dirty="0"/>
              <a:t>  «Школьная  мотивация»  </a:t>
            </a:r>
            <a:r>
              <a:rPr lang="ru-RU" sz="2000" dirty="0"/>
              <a:t>(По  Н. Г. </a:t>
            </a:r>
            <a:r>
              <a:rPr lang="ru-RU" sz="2000" dirty="0" err="1"/>
              <a:t>Лускановой</a:t>
            </a:r>
            <a:r>
              <a:rPr lang="ru-RU" sz="2000" dirty="0"/>
              <a:t>).</a:t>
            </a:r>
          </a:p>
          <a:p>
            <a:pPr lvl="0"/>
            <a:r>
              <a:rPr lang="ru-RU" sz="2000" dirty="0"/>
              <a:t>Анкета 3.</a:t>
            </a:r>
            <a:r>
              <a:rPr lang="ru-RU" sz="2000" b="1" dirty="0"/>
              <a:t>  </a:t>
            </a:r>
            <a:r>
              <a:rPr lang="ru-RU" sz="2000" b="1" dirty="0" smtClean="0"/>
              <a:t>«Познавательная </a:t>
            </a:r>
            <a:r>
              <a:rPr lang="ru-RU" sz="2000" b="1" dirty="0"/>
              <a:t>потребность»</a:t>
            </a:r>
            <a:r>
              <a:rPr lang="ru-RU" sz="2000" dirty="0"/>
              <a:t> (Для родителей).</a:t>
            </a:r>
          </a:p>
          <a:p>
            <a:pPr lvl="0"/>
            <a:r>
              <a:rPr lang="ru-RU" sz="2000" dirty="0"/>
              <a:t>Анкета 4.</a:t>
            </a:r>
            <a:r>
              <a:rPr lang="ru-RU" sz="2000" b="1" dirty="0"/>
              <a:t> «Отношение к урокам».</a:t>
            </a:r>
            <a:endParaRPr lang="ru-RU" sz="2000" dirty="0"/>
          </a:p>
          <a:p>
            <a:pPr lvl="0"/>
            <a:r>
              <a:rPr lang="ru-RU" sz="2000" b="1" dirty="0"/>
              <a:t>Изучение активности учащихся на этапах урока </a:t>
            </a:r>
            <a:r>
              <a:rPr lang="ru-RU" sz="2000" dirty="0"/>
              <a:t>методом наблюдения</a:t>
            </a:r>
          </a:p>
          <a:p>
            <a:r>
              <a:rPr lang="ru-RU" sz="2000" b="1" dirty="0"/>
              <a:t>«Определение фаз активности».</a:t>
            </a:r>
            <a:r>
              <a:rPr lang="ru-RU" sz="2000" dirty="0"/>
              <a:t> </a:t>
            </a:r>
          </a:p>
          <a:p>
            <a:pPr lvl="0"/>
            <a:r>
              <a:rPr lang="ru-RU" sz="2000" b="1" dirty="0"/>
              <a:t>Изучение интенсивности познавательной потребности учащихся </a:t>
            </a:r>
            <a:r>
              <a:rPr lang="ru-RU" sz="2000" dirty="0"/>
              <a:t>методом наблюдения.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52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82" y="188640"/>
            <a:ext cx="822960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7030A0"/>
                </a:solidFill>
              </a:rPr>
              <a:t>Первоначальный  анализ  и учёт результатов активности </a:t>
            </a: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7030A0"/>
                </a:solidFill>
              </a:rPr>
              <a:t>каждого ученика и класса в целом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58" y="1196752"/>
            <a:ext cx="607853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84" y="3068960"/>
            <a:ext cx="607853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87" y="188640"/>
            <a:ext cx="607853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60" y="3026343"/>
            <a:ext cx="6078537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4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38" y="434975"/>
            <a:ext cx="60785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38" y="3212976"/>
            <a:ext cx="607853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8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мама\P81028-111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44" y="1118786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659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Деятельность 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098" name="Picture 2" descr="D:\мама\P81028-111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1" y="908720"/>
            <a:ext cx="2016224" cy="26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ама\P81028-111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0413"/>
            <a:ext cx="23408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ама\P81028-1115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44" y="1082708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ама\P81028-110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7" y="3717032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мама\P81028-1108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23" y="3624909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мама\P81028-1109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9640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мама\P81028-1109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24" y="3717032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Продукт  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7113773"/>
              </p:ext>
            </p:extLst>
          </p:nvPr>
        </p:nvGraphicFramePr>
        <p:xfrm>
          <a:off x="827584" y="155679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7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Продукт  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" name="Picture 2" descr="D:\мама\P81028-111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ама\P81028-111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44" y="1201192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мама\P81028-111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9917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мама\P81028-1112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01192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мама\P81028-1116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9682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мама\P81028-1116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70" y="4005064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мама\P81028-1116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92" y="3882290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мама\P81028-11164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6390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16113"/>
            <a:ext cx="8229600" cy="3346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8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339752" y="1644509"/>
            <a:ext cx="51845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Ученик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который учится без желания, — это птица без крыльев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Задачи реализации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6287910"/>
              </p:ext>
            </p:extLst>
          </p:nvPr>
        </p:nvGraphicFramePr>
        <p:xfrm>
          <a:off x="827584" y="155679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96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7"/>
            <a:ext cx="777240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cap="none" dirty="0">
                <a:solidFill>
                  <a:srgbClr val="0070C0"/>
                </a:solidFill>
                <a:latin typeface="Georgia" pitchFamily="18" charset="0"/>
              </a:rPr>
              <a:t>Деятельность </a:t>
            </a: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1" y="1412777"/>
            <a:ext cx="7595121" cy="64807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Апробация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90398"/>
              </p:ext>
            </p:extLst>
          </p:nvPr>
        </p:nvGraphicFramePr>
        <p:xfrm>
          <a:off x="1619672" y="2708920"/>
          <a:ext cx="6096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295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Проблема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Написание словарных слов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Приём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 может быть …»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«Ассоциативный образ»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Памятка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«Работа над ошибками по русскому языку во 2 классе»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«Тренажёр»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язык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Словарные слова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над ошибками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1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60648"/>
            <a:ext cx="7595121" cy="64807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Апробация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D:\мама\HyuKTukwAq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240360" cy="24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ама\hbQh_VSUko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08" y="801903"/>
            <a:ext cx="241046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мама\lDnuhhfFI7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49433"/>
            <a:ext cx="2925248" cy="21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мама\AnL3d9WQiv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" y="1731392"/>
            <a:ext cx="241046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мама\CnZ66ZkC1R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92566"/>
            <a:ext cx="20345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мама\DkNY4AmrWu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92566"/>
            <a:ext cx="3576320" cy="26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мама\G169iSidyp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293096"/>
            <a:ext cx="3251200" cy="24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:\мама\P81028-1120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9103"/>
            <a:ext cx="2178340" cy="29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D:\мама\P81028-1120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44" y="3799103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D:\мама\P81028-11201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86" y="393192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Продукт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9698381"/>
              </p:ext>
            </p:extLst>
          </p:nvPr>
        </p:nvGraphicFramePr>
        <p:xfrm>
          <a:off x="827584" y="155679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5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194" y="212616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Продукт </a:t>
            </a:r>
          </a:p>
        </p:txBody>
      </p:sp>
      <p:pic>
        <p:nvPicPr>
          <p:cNvPr id="8194" name="Picture 2" descr="D:\мама\P81028-112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0" y="135619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мама\P81028-112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10" y="3079148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мама\P81028-112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0" y="4249580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мама\NYmXtWoGcO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41046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мама\P81028-1119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60" y="132350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мама\P81028-1119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мама\P81028-1120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16" y="4149080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:\мама\sFuOXu8YlY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4" y="3947912"/>
            <a:ext cx="20345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D:\мама\VkLjWaHHOV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04" y="2132856"/>
            <a:ext cx="20345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мама\fUU6kROq9e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12976"/>
            <a:ext cx="20345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D:\мама\WLBULMPV1T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34" y="3947912"/>
            <a:ext cx="20345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D:\мама\Cf71vehsARQ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0" y="212616"/>
            <a:ext cx="244144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D:\мама\fQgVaXHbOH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0345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Задачи реализации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9763879"/>
              </p:ext>
            </p:extLst>
          </p:nvPr>
        </p:nvGraphicFramePr>
        <p:xfrm>
          <a:off x="827584" y="155679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2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Georgia" pitchFamily="18" charset="0"/>
              </a:rPr>
              <a:t>Деятельность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01331"/>
              </p:ext>
            </p:extLst>
          </p:nvPr>
        </p:nvGraphicFramePr>
        <p:xfrm>
          <a:off x="1115616" y="1340768"/>
          <a:ext cx="693643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124"/>
                <a:gridCol w="1722228"/>
                <a:gridCol w="376808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МОНИТОРИНГ  учебной деятельности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Период проверки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Способ проверки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Цель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проверки</a:t>
                      </a:r>
                      <a:endParaRPr lang="ru-RU" sz="20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1–</a:t>
                      </a:r>
                      <a:r>
                        <a:rPr lang="ru-RU" sz="2000" b="1" baseline="0" dirty="0" smtClean="0"/>
                        <a:t> 3 класс</a:t>
                      </a:r>
                    </a:p>
                    <a:p>
                      <a:r>
                        <a:rPr lang="ru-RU" sz="1800" b="1" dirty="0" smtClean="0"/>
                        <a:t>( 1 четверть)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Сводная</a:t>
                      </a:r>
                      <a:r>
                        <a:rPr lang="ru-RU" sz="2000" b="1" baseline="0" dirty="0" smtClean="0"/>
                        <a:t> таблица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Движение учащихся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– 3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( 1 четверть)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Отчёт по</a:t>
                      </a:r>
                      <a:r>
                        <a:rPr lang="ru-RU" sz="2000" b="1" baseline="0" dirty="0" smtClean="0"/>
                        <a:t> предметам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Качество знаний по предметам (%)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– 3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( 1 четверть)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Контрольные работы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Качество знаний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– 3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( 1 четверть)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Письменные работы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Результативность «активных» приёмов (Словарные слова)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– 3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( 1 четверть)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Олимпиады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Результативность активности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9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78601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Движение учащихся </a:t>
            </a: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4278" y="1700808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Количественный состав</a:t>
            </a:r>
          </a:p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  </a:t>
            </a:r>
            <a:r>
              <a:rPr lang="ru-RU" sz="2400" dirty="0" smtClean="0">
                <a:solidFill>
                  <a:srgbClr val="0070C0"/>
                </a:solidFill>
              </a:rPr>
              <a:t>с 1 по 2 класс – 3 учащихся выбыло, 6 прибыло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502134"/>
              </p:ext>
            </p:extLst>
          </p:nvPr>
        </p:nvGraphicFramePr>
        <p:xfrm>
          <a:off x="1115616" y="2924944"/>
          <a:ext cx="71466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86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1682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 качество знаний по предметам (%)</a:t>
            </a:r>
            <a:br>
              <a:rPr lang="ru-RU" sz="4000" dirty="0" smtClean="0">
                <a:solidFill>
                  <a:srgbClr val="00B050"/>
                </a:solidFill>
                <a:latin typeface="+mn-lt"/>
              </a:rPr>
            </a:br>
            <a:r>
              <a:rPr lang="ru-RU" sz="40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+mn-lt"/>
              </a:rPr>
            </a:br>
            <a:r>
              <a:rPr lang="ru-RU" sz="2200" cap="none" dirty="0" smtClean="0">
                <a:solidFill>
                  <a:srgbClr val="0070C0"/>
                </a:solidFill>
                <a:latin typeface="+mn-lt"/>
              </a:rPr>
              <a:t>1класс</a:t>
            </a:r>
            <a:br>
              <a:rPr lang="ru-RU" sz="2200" cap="none" dirty="0" smtClean="0">
                <a:solidFill>
                  <a:srgbClr val="0070C0"/>
                </a:solidFill>
                <a:latin typeface="+mn-lt"/>
              </a:rPr>
            </a:br>
            <a:r>
              <a:rPr lang="ru-RU" sz="2200" cap="none" dirty="0" smtClean="0">
                <a:solidFill>
                  <a:srgbClr val="0070C0"/>
                </a:solidFill>
              </a:rPr>
              <a:t>3 класс- 1 четверть</a:t>
            </a:r>
            <a:r>
              <a:rPr lang="ru-RU" cap="none" dirty="0" smtClean="0">
                <a:solidFill>
                  <a:srgbClr val="0070C0"/>
                </a:solidFill>
              </a:rPr>
              <a:t/>
            </a:r>
            <a:br>
              <a:rPr lang="ru-RU" cap="none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+mn-lt"/>
              </a:rPr>
            </a:b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0686"/>
              </p:ext>
            </p:extLst>
          </p:nvPr>
        </p:nvGraphicFramePr>
        <p:xfrm>
          <a:off x="1547664" y="2420888"/>
          <a:ext cx="6653904" cy="404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08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27" y="620688"/>
            <a:ext cx="741682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 контрольные работы</a:t>
            </a:r>
            <a:br>
              <a:rPr lang="ru-RU" sz="4000" dirty="0" smtClean="0">
                <a:solidFill>
                  <a:srgbClr val="00B050"/>
                </a:solidFill>
                <a:latin typeface="+mn-lt"/>
              </a:rPr>
            </a:b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465" y="1556792"/>
            <a:ext cx="705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Качество знаний (средний показатель)</a:t>
            </a:r>
          </a:p>
          <a:p>
            <a:pPr algn="ctr"/>
            <a:r>
              <a:rPr lang="ru-RU" sz="2000" b="1" cap="all" dirty="0" smtClean="0">
                <a:solidFill>
                  <a:srgbClr val="0070C0"/>
                </a:solidFill>
                <a:ea typeface="+mj-ea"/>
                <a:cs typeface="+mj-cs"/>
              </a:rPr>
              <a:t>1</a:t>
            </a:r>
            <a:r>
              <a:rPr lang="ru-RU" sz="2000" b="1" dirty="0" smtClean="0">
                <a:solidFill>
                  <a:srgbClr val="0070C0"/>
                </a:solidFill>
                <a:ea typeface="+mj-ea"/>
                <a:cs typeface="+mj-cs"/>
              </a:rPr>
              <a:t>класс</a:t>
            </a:r>
            <a:r>
              <a:rPr lang="ru-RU" sz="2000" b="1" cap="all" dirty="0" smtClean="0">
                <a:solidFill>
                  <a:srgbClr val="0070C0"/>
                </a:solidFill>
                <a:ea typeface="+mj-ea"/>
                <a:cs typeface="+mj-cs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3 класс- 1 четверть</a:t>
            </a:r>
          </a:p>
          <a:p>
            <a:pPr algn="ctr"/>
            <a:endParaRPr lang="ru-RU" sz="2000" dirty="0">
              <a:solidFill>
                <a:srgbClr val="00B0F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571988"/>
              </p:ext>
            </p:extLst>
          </p:nvPr>
        </p:nvGraphicFramePr>
        <p:xfrm>
          <a:off x="1555345" y="2492896"/>
          <a:ext cx="6653904" cy="404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15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16113"/>
            <a:ext cx="8229600" cy="3346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8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63804"/>
              </p:ext>
            </p:extLst>
          </p:nvPr>
        </p:nvGraphicFramePr>
        <p:xfrm>
          <a:off x="2027977" y="1412776"/>
          <a:ext cx="5195621" cy="4720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678"/>
                <a:gridCol w="2092750"/>
                <a:gridCol w="2652193"/>
              </a:tblGrid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Фамилия, имя, отчество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Колесниченко Ирина Дмитриевна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Год рождения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01. 06. 1970 г.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Домашний адрес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пгт.Белореченский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Телефон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0502682550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Образование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высшее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64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Учебное заведение, год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Луганский государственный педагогический университет имени Тараса Шевченко,1994г.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Специальность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Педагогика и методика начального обучения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Стаж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31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В данном учебном заведении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Год повышения квалификации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2017 год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Год прохождения аттестации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2013 год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Категория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21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Классы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 – 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  <a:tr h="64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Тема самообразования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«Активизация познавательной деятельности младших школьников в условиях адаптивной школы</a:t>
                      </a:r>
                      <a:r>
                        <a:rPr lang="ru-RU" sz="1200" dirty="0" smtClean="0">
                          <a:effectLst/>
                        </a:rPr>
                        <a:t>»,</a:t>
                      </a:r>
                      <a:r>
                        <a:rPr lang="ru-RU" sz="1200" baseline="0" dirty="0" smtClean="0">
                          <a:effectLst/>
                        </a:rPr>
                        <a:t> 3 – й год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86" marR="63586" marT="0" marB="0"/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97396" y="332656"/>
            <a:ext cx="705678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«Общие сведения об учителе»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Информационная карта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7860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Результативность </a:t>
            </a:r>
            <a:br>
              <a:rPr lang="ru-RU" sz="4000" dirty="0" smtClean="0">
                <a:solidFill>
                  <a:srgbClr val="00B050"/>
                </a:solidFill>
                <a:latin typeface="+mn-lt"/>
              </a:rPr>
            </a:br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«активных» приёмов </a:t>
            </a: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4278" y="170080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Написание словарных слов в проверочных работах( качество в </a:t>
            </a:r>
            <a:r>
              <a:rPr lang="ru-RU" sz="2800" b="1" dirty="0">
                <a:solidFill>
                  <a:srgbClr val="002060"/>
                </a:solidFill>
              </a:rPr>
              <a:t>%)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1класс 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3 </a:t>
            </a:r>
            <a:r>
              <a:rPr lang="ru-RU" sz="2000" dirty="0">
                <a:solidFill>
                  <a:srgbClr val="0070C0"/>
                </a:solidFill>
              </a:rPr>
              <a:t>класс- 1 четверть</a:t>
            </a: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135915"/>
              </p:ext>
            </p:extLst>
          </p:nvPr>
        </p:nvGraphicFramePr>
        <p:xfrm>
          <a:off x="1115616" y="2924944"/>
          <a:ext cx="71466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4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78601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Результативность активности </a:t>
            </a: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12776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Количество участников предметных олимпиад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1класс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3 </a:t>
            </a:r>
            <a:r>
              <a:rPr lang="ru-RU" sz="2400" dirty="0">
                <a:solidFill>
                  <a:srgbClr val="0070C0"/>
                </a:solidFill>
              </a:rPr>
              <a:t>класс- 1 четверть</a:t>
            </a:r>
          </a:p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79086"/>
              </p:ext>
            </p:extLst>
          </p:nvPr>
        </p:nvGraphicFramePr>
        <p:xfrm>
          <a:off x="1115616" y="2924944"/>
          <a:ext cx="71466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40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1682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 учебная успеваемость</a:t>
            </a:r>
            <a:br>
              <a:rPr lang="ru-RU" sz="4000" dirty="0" smtClean="0">
                <a:solidFill>
                  <a:srgbClr val="00B050"/>
                </a:solidFill>
                <a:latin typeface="+mn-lt"/>
              </a:rPr>
            </a:br>
            <a:r>
              <a:rPr lang="ru-RU" dirty="0">
                <a:solidFill>
                  <a:srgbClr val="00B050"/>
                </a:solidFill>
                <a:latin typeface="+mn-lt"/>
              </a:rPr>
              <a:t/>
            </a:r>
            <a:br>
              <a:rPr lang="ru-RU" dirty="0">
                <a:solidFill>
                  <a:srgbClr val="00B050"/>
                </a:solidFill>
                <a:latin typeface="+mn-lt"/>
              </a:rPr>
            </a:br>
            <a:r>
              <a:rPr lang="ru-RU" sz="3100" cap="none" dirty="0" smtClean="0">
                <a:solidFill>
                  <a:srgbClr val="0070C0"/>
                </a:solidFill>
                <a:latin typeface="+mn-lt"/>
              </a:rPr>
              <a:t>2 класс</a:t>
            </a:r>
            <a:br>
              <a:rPr lang="ru-RU" sz="3100" cap="none" dirty="0" smtClean="0">
                <a:solidFill>
                  <a:srgbClr val="0070C0"/>
                </a:solidFill>
                <a:latin typeface="+mn-lt"/>
              </a:rPr>
            </a:br>
            <a:r>
              <a:rPr lang="ru-RU" sz="3100" cap="none" dirty="0" smtClean="0">
                <a:solidFill>
                  <a:srgbClr val="0070C0"/>
                </a:solidFill>
              </a:rPr>
              <a:t>3 класс- 1 четверть</a:t>
            </a:r>
            <a:br>
              <a:rPr lang="ru-RU" sz="3100" cap="none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+mn-lt"/>
              </a:rPr>
            </a:b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52053"/>
              </p:ext>
            </p:extLst>
          </p:nvPr>
        </p:nvGraphicFramePr>
        <p:xfrm>
          <a:off x="1547664" y="2420888"/>
          <a:ext cx="6653904" cy="404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1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Georgia" pitchFamily="18" charset="0"/>
              </a:rPr>
              <a:t>Деятельность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218" name="Picture 2" descr="D:\мама\P81028-111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ама\P81028-111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1" y="4581128"/>
            <a:ext cx="23408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мама\P81028-111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95" y="1738484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мама\P81028-111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88" y="1738484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мама\P81028-1119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1738484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мама\P81028-1119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48" y="4581128"/>
            <a:ext cx="23408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мама\P81028-1119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3408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Продукт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3478420"/>
              </p:ext>
            </p:extLst>
          </p:nvPr>
        </p:nvGraphicFramePr>
        <p:xfrm>
          <a:off x="827584" y="155679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86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ама\cCikpUQtD-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70" y="85459"/>
            <a:ext cx="254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мама\CebHRTKyZg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047">
            <a:off x="4128165" y="3068959"/>
            <a:ext cx="254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мама\Lw9RGZe8v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254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мама\MwR0TPgJpG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1" y="3174297"/>
            <a:ext cx="254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мама\UbXCOT1tAw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82931"/>
            <a:ext cx="254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D:\мама\wC9M9QSz1L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64797"/>
            <a:ext cx="254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мама\tPLOqOiLx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54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Задачи реализации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2561428"/>
              </p:ext>
            </p:extLst>
          </p:nvPr>
        </p:nvGraphicFramePr>
        <p:xfrm>
          <a:off x="827584" y="155679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5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Georgia" pitchFamily="18" charset="0"/>
              </a:rPr>
              <a:t>Деятельность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89711"/>
              </p:ext>
            </p:extLst>
          </p:nvPr>
        </p:nvGraphicFramePr>
        <p:xfrm>
          <a:off x="827584" y="155679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83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8640"/>
            <a:ext cx="7772400" cy="648072"/>
          </a:xfrm>
        </p:spPr>
        <p:txBody>
          <a:bodyPr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Техника </a:t>
            </a:r>
            <a:r>
              <a:rPr lang="ru-RU" sz="2400" b="1" u="sng" dirty="0">
                <a:solidFill>
                  <a:srgbClr val="002060"/>
                </a:solidFill>
              </a:rPr>
              <a:t>«активных» приёмов </a:t>
            </a:r>
            <a:r>
              <a:rPr lang="ru-RU" sz="2400" u="sng" dirty="0">
                <a:solidFill>
                  <a:srgbClr val="002060"/>
                </a:solidFill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</a:rPr>
              <a:t>на </a:t>
            </a:r>
            <a:r>
              <a:rPr lang="ru-RU" b="1" u="sng" dirty="0">
                <a:solidFill>
                  <a:srgbClr val="002060"/>
                </a:solidFill>
              </a:rPr>
              <a:t>разных этапах </a:t>
            </a:r>
            <a:r>
              <a:rPr lang="ru-RU" b="1" u="sng" dirty="0" smtClean="0">
                <a:solidFill>
                  <a:srgbClr val="002060"/>
                </a:solidFill>
              </a:rPr>
              <a:t>урока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ТАБЛИЦА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74319"/>
              </p:ext>
            </p:extLst>
          </p:nvPr>
        </p:nvGraphicFramePr>
        <p:xfrm>
          <a:off x="1043608" y="836712"/>
          <a:ext cx="7632848" cy="57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этапа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Начало  урока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положительного настроя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«Настроение»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 Цепочка пожеланий»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024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актуализации и целеполагания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условия для появления мотива к изучению нового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«Удивляй!»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«Ручеек»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Ассоциативное солнышко»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 знаете ли вы что…»,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Любопытные факты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открытия нового знания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проблемной  ситуации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 А может быть…»,</a:t>
                      </a:r>
                      <a:r>
                        <a:rPr lang="ru-RU" sz="16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«Ассоциативный  образ»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 включения нового знания в систему знаний и повторение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«Умники и умницы»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утверждаю, что…»,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«Паутина»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обобщения, повторения и систематизации знаний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Творческие упражнения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 разнообразной 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практической деятельности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Элементы 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проектной деятельности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«Урок без правил»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Рефлексия учебной деятельности на уроке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Закончи предложение (интервью)»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«Лесенка успеха»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Домашнее задание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«Идеальное задание»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«Творчество работает на будущее»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7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Продукт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0966174"/>
              </p:ext>
            </p:extLst>
          </p:nvPr>
        </p:nvGraphicFramePr>
        <p:xfrm>
          <a:off x="827584" y="1556792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36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3" y="332656"/>
            <a:ext cx="7704857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познавательной деятельности школьников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приобретает всё большую актуальность. И это закономерно, так как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учение – ведущий вид деятельности школьников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обучения находится в прямой зависимости от уровня активности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учеников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процессе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современных условиях всё более возрастает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образования в формировании личности, подготовленной к жизни в высокотехнологичном, информационном конкурентном мире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требует как создания новых образовательных концепций, способных осуществить данные потребности, так и разработки методов и средств, способных реализовать такие концепции.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584" y="4797152"/>
            <a:ext cx="29716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эффективность обучения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4797152"/>
            <a:ext cx="321044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уровень </a:t>
            </a:r>
            <a:r>
              <a:rPr lang="ru-RU" b="1" dirty="0">
                <a:solidFill>
                  <a:srgbClr val="FFFF00"/>
                </a:solidFill>
              </a:rPr>
              <a:t>активности учеников 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799236" y="5157192"/>
            <a:ext cx="17281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0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РЕЗУЛЬТАТ 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827585" y="2708920"/>
            <a:ext cx="3240360" cy="230425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ТВОРЧЕСКИЙ ПРОЕКТ </a:t>
            </a:r>
            <a:r>
              <a:rPr lang="ru-RU" sz="2000" b="1" dirty="0" smtClean="0">
                <a:solidFill>
                  <a:srgbClr val="FFFF00"/>
                </a:solidFill>
              </a:rPr>
              <a:t>учителя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5122760" y="2600908"/>
            <a:ext cx="3778054" cy="252028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ПОРТФОЛИО УСПЕХОВ </a:t>
            </a:r>
            <a:r>
              <a:rPr lang="ru-RU" sz="2000" b="1" dirty="0" smtClean="0">
                <a:solidFill>
                  <a:srgbClr val="FFFF00"/>
                </a:solidFill>
              </a:rPr>
              <a:t>ученика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067944" y="3541610"/>
            <a:ext cx="1216152" cy="484632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9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4888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РЕЗУЛЬТАТ 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1268" name="Picture 4" descr="D:\мама\fWRGR-gBQ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3" y="1268760"/>
            <a:ext cx="406400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мама\dFNLmxz1Xz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54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мама\GBqgumcJN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03" y="1129377"/>
            <a:ext cx="244144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мама\99pcRkDr6q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73" y="3373884"/>
            <a:ext cx="241046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мама\NxK-pxnTDL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03" y="3373884"/>
            <a:ext cx="244144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440" y="559986"/>
            <a:ext cx="705678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755576" y="224172"/>
            <a:ext cx="5976664" cy="212470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/>
          </a:p>
          <a:p>
            <a:r>
              <a:rPr lang="ru-RU" sz="2000" b="1" dirty="0" smtClean="0"/>
              <a:t>Его </a:t>
            </a:r>
            <a:r>
              <a:rPr lang="ru-RU" sz="2000" b="1" dirty="0"/>
              <a:t>(учителя. – авт.) дело самое трудное…</a:t>
            </a:r>
            <a:br>
              <a:rPr lang="ru-RU" sz="2000" b="1" dirty="0"/>
            </a:br>
            <a:r>
              <a:rPr lang="ru-RU" sz="2000" b="1" dirty="0"/>
              <a:t>Посмотри, один сильный человек </a:t>
            </a:r>
            <a:r>
              <a:rPr lang="ru-RU" sz="2000" b="1" dirty="0" smtClean="0"/>
              <a:t>перед воспитанием </a:t>
            </a:r>
            <a:r>
              <a:rPr lang="ru-RU" sz="2000" b="1" dirty="0"/>
              <a:t>одного ребенка показывает </a:t>
            </a:r>
            <a:r>
              <a:rPr lang="ru-RU" sz="2000" b="1" dirty="0" smtClean="0"/>
              <a:t>слабость. А </a:t>
            </a:r>
            <a:r>
              <a:rPr lang="ru-RU" sz="2000" b="1" dirty="0"/>
              <a:t>он целой группе детей дает знания</a:t>
            </a:r>
            <a:br>
              <a:rPr lang="ru-RU" sz="2000" b="1" dirty="0"/>
            </a:br>
            <a:r>
              <a:rPr lang="ru-RU" sz="2000" b="1" dirty="0"/>
              <a:t>и воспитывает их, что можно с этим </a:t>
            </a:r>
            <a:r>
              <a:rPr lang="ru-RU" sz="2000" b="1" dirty="0" smtClean="0"/>
              <a:t>сравнить!</a:t>
            </a:r>
          </a:p>
          <a:p>
            <a:r>
              <a:rPr lang="ru-RU" sz="1600" b="1" dirty="0"/>
              <a:t>	</a:t>
            </a:r>
            <a:r>
              <a:rPr lang="ru-RU" sz="1600" b="1" dirty="0" smtClean="0"/>
              <a:t>		</a:t>
            </a:r>
            <a:r>
              <a:rPr lang="ru-RU" sz="1600" b="1" dirty="0" smtClean="0"/>
              <a:t>         Алишер </a:t>
            </a:r>
            <a:r>
              <a:rPr lang="ru-RU" sz="1600" b="1" dirty="0"/>
              <a:t>Навои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771800" y="2170584"/>
            <a:ext cx="5976664" cy="23762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«Согласие между учителем и учеником, лёгкость учения и возможность для ученика думать самому и составляют то, что зовётся умелым наставничеством</a:t>
            </a:r>
            <a:r>
              <a:rPr lang="ru-RU" sz="2000" b="1" dirty="0" smtClean="0"/>
              <a:t>...»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r"/>
            <a:r>
              <a:rPr lang="ru-RU" b="1" dirty="0" smtClean="0"/>
              <a:t>(Конфуций)</a:t>
            </a:r>
            <a:endParaRPr lang="ru-RU" b="1" dirty="0"/>
          </a:p>
        </p:txBody>
      </p:sp>
      <p:sp>
        <p:nvSpPr>
          <p:cNvPr id="12" name="Круглая лента лицом вверх 11"/>
          <p:cNvSpPr/>
          <p:nvPr/>
        </p:nvSpPr>
        <p:spPr>
          <a:xfrm>
            <a:off x="143000" y="4468687"/>
            <a:ext cx="9001000" cy="2371150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Чтобы быть хорошим преподавателем, нужно любить то, что преподаешь, и любить тех, кому преподаешь.    </a:t>
            </a:r>
          </a:p>
          <a:p>
            <a:pPr algn="r"/>
            <a:r>
              <a:rPr lang="ru-RU" b="1" dirty="0">
                <a:solidFill>
                  <a:srgbClr val="FF0000"/>
                </a:solidFill>
              </a:rPr>
              <a:t>Василий Ключевский</a:t>
            </a:r>
          </a:p>
        </p:txBody>
      </p:sp>
    </p:spTree>
    <p:extLst>
      <p:ext uri="{BB962C8B-B14F-4D97-AF65-F5344CB8AC3E}">
        <p14:creationId xmlns:p14="http://schemas.microsoft.com/office/powerpoint/2010/main" val="27946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44816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мои интернет ресурсы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5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60648"/>
            <a:ext cx="7704857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ели и задачи</a:t>
            </a:r>
          </a:p>
          <a:p>
            <a:pPr marL="0" indent="0" algn="just"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 к учению преподавателя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обычно характеризуется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выполнять учебные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задания;			*стремление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самостоятельной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деятельности;	*сознательность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заданий;		*систематичность обучения;			*стремление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свой личный уровень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marL="0" indent="0" algn="just"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учащихся традиционно называют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активизацией.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-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чувственного восприятия, теоретического мышления и практической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активизации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 учащихся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такой атмосферы учения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которой идёт 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7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332656"/>
            <a:ext cx="7993062" cy="619125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Обучая </a:t>
            </a:r>
            <a:r>
              <a:rPr lang="ru-RU" b="1" i="1" dirty="0">
                <a:solidFill>
                  <a:srgbClr val="FF0000"/>
                </a:solidFill>
              </a:rPr>
              <a:t>других, учитель сам должен учиться, </a:t>
            </a:r>
            <a:r>
              <a:rPr lang="ru-RU" b="1" i="1" dirty="0" smtClean="0">
                <a:solidFill>
                  <a:srgbClr val="FF0000"/>
                </a:solidFill>
              </a:rPr>
              <a:t>самосовершенствоваться, переходить </a:t>
            </a:r>
            <a:r>
              <a:rPr lang="ru-RU" b="1" i="1" dirty="0">
                <a:solidFill>
                  <a:srgbClr val="FF0000"/>
                </a:solidFill>
              </a:rPr>
              <a:t>от теории к практике.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Поэтому</a:t>
            </a:r>
            <a:r>
              <a:rPr lang="ru-RU" b="1" dirty="0">
                <a:solidFill>
                  <a:srgbClr val="002060"/>
                </a:solidFill>
              </a:rPr>
              <a:t>, моя </a:t>
            </a:r>
            <a:r>
              <a:rPr lang="ru-RU" b="1" dirty="0" smtClean="0">
                <a:solidFill>
                  <a:srgbClr val="002060"/>
                </a:solidFill>
              </a:rPr>
              <a:t>первоначальная задача </a:t>
            </a:r>
            <a:r>
              <a:rPr lang="ru-RU" b="1" dirty="0">
                <a:solidFill>
                  <a:srgbClr val="002060"/>
                </a:solidFill>
              </a:rPr>
              <a:t>как учителя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u="sng" dirty="0">
                <a:solidFill>
                  <a:srgbClr val="002060"/>
                </a:solidFill>
              </a:rPr>
              <a:t>спланировать и организовать </a:t>
            </a:r>
            <a:r>
              <a:rPr lang="ru-RU" dirty="0">
                <a:solidFill>
                  <a:srgbClr val="002060"/>
                </a:solidFill>
              </a:rPr>
              <a:t>свою  работу над решением данной проблемы так, чтобы </a:t>
            </a:r>
            <a:r>
              <a:rPr lang="ru-RU" u="sng" dirty="0">
                <a:solidFill>
                  <a:srgbClr val="002060"/>
                </a:solidFill>
              </a:rPr>
              <a:t>достичь </a:t>
            </a:r>
            <a:r>
              <a:rPr lang="ru-RU" u="sng" dirty="0" smtClean="0">
                <a:solidFill>
                  <a:srgbClr val="002060"/>
                </a:solidFill>
              </a:rPr>
              <a:t>ожидаемого результата: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2060"/>
                </a:solidFill>
                <a:cs typeface="EucrosiaUPC" pitchFamily="18" charset="-34"/>
              </a:rPr>
              <a:t>НАУЧИТЬ УЧЕНИКА УЧИТЬСЯ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4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ама\tvTpWf_oyU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3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1" y="260648"/>
            <a:ext cx="7488237" cy="9350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От теории к практике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направления работы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46467" name="Oval 3"/>
          <p:cNvSpPr>
            <a:spLocks noChangeArrowheads="1"/>
          </p:cNvSpPr>
          <p:nvPr/>
        </p:nvSpPr>
        <p:spPr bwMode="gray">
          <a:xfrm>
            <a:off x="970827" y="3023731"/>
            <a:ext cx="3240087" cy="145142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Диагностика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gray">
          <a:xfrm>
            <a:off x="1036033" y="4637435"/>
            <a:ext cx="3313113" cy="1800225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Отбор </a:t>
            </a: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активных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форм </a:t>
            </a: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методов</a:t>
            </a:r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gray">
          <a:xfrm>
            <a:off x="4974354" y="2917131"/>
            <a:ext cx="3385542" cy="1621439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3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gray">
          <a:xfrm>
            <a:off x="970827" y="1321580"/>
            <a:ext cx="3203452" cy="1540076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Теоретические </a:t>
            </a:r>
          </a:p>
          <a:p>
            <a:pPr algn="ctr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аспекты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gray">
          <a:xfrm>
            <a:off x="4670020" y="1280901"/>
            <a:ext cx="3960812" cy="150002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6478" name="Text Box 14"/>
          <p:cNvSpPr txBox="1">
            <a:spLocks noChangeArrowheads="1"/>
          </p:cNvSpPr>
          <p:nvPr/>
        </p:nvSpPr>
        <p:spPr bwMode="auto">
          <a:xfrm>
            <a:off x="4750188" y="1768453"/>
            <a:ext cx="3800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</a:t>
            </a: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пробация</a:t>
            </a:r>
          </a:p>
        </p:txBody>
      </p:sp>
      <p:sp>
        <p:nvSpPr>
          <p:cNvPr id="446479" name="Text Box 15"/>
          <p:cNvSpPr txBox="1">
            <a:spLocks noChangeArrowheads="1"/>
          </p:cNvSpPr>
          <p:nvPr/>
        </p:nvSpPr>
        <p:spPr bwMode="auto">
          <a:xfrm>
            <a:off x="4957654" y="3503776"/>
            <a:ext cx="3457575" cy="48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Мониторинг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5054875" y="4668949"/>
            <a:ext cx="3385542" cy="1621439"/>
          </a:xfrm>
          <a:prstGeom prst="round2Diag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езультат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3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1" y="260648"/>
            <a:ext cx="7488237" cy="9350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От теории к практике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ключевые </a:t>
            </a:r>
            <a:r>
              <a:rPr lang="ru-RU" sz="3200" b="1" dirty="0" smtClean="0">
                <a:solidFill>
                  <a:srgbClr val="FFFF00"/>
                </a:solidFill>
              </a:rPr>
              <a:t>слова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6467" name="Oval 3"/>
          <p:cNvSpPr>
            <a:spLocks noChangeArrowheads="1"/>
          </p:cNvSpPr>
          <p:nvPr/>
        </p:nvSpPr>
        <p:spPr bwMode="gray">
          <a:xfrm>
            <a:off x="908362" y="3084189"/>
            <a:ext cx="2448272" cy="16684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задачи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gray">
          <a:xfrm>
            <a:off x="5652120" y="2975242"/>
            <a:ext cx="2736304" cy="180022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деятельность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gray">
          <a:xfrm>
            <a:off x="3131840" y="1428005"/>
            <a:ext cx="2880320" cy="165618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этапы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gray">
          <a:xfrm>
            <a:off x="2808708" y="4653136"/>
            <a:ext cx="3960812" cy="1621439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6478" name="Text Box 14"/>
          <p:cNvSpPr txBox="1">
            <a:spLocks noChangeArrowheads="1"/>
          </p:cNvSpPr>
          <p:nvPr/>
        </p:nvSpPr>
        <p:spPr bwMode="auto">
          <a:xfrm>
            <a:off x="2993856" y="5140689"/>
            <a:ext cx="3800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продукт</a:t>
            </a:r>
          </a:p>
        </p:txBody>
      </p:sp>
    </p:spTree>
    <p:extLst>
      <p:ext uri="{BB962C8B-B14F-4D97-AF65-F5344CB8AC3E}">
        <p14:creationId xmlns:p14="http://schemas.microsoft.com/office/powerpoint/2010/main" val="98717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1129</Words>
  <Application>Microsoft Office PowerPoint</Application>
  <PresentationFormat>Экран (4:3)</PresentationFormat>
  <Paragraphs>344</Paragraphs>
  <Slides>43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Arial Narrow</vt:lpstr>
      <vt:lpstr>Calibri</vt:lpstr>
      <vt:lpstr>EucrosiaUPC</vt:lpstr>
      <vt:lpstr>Georgia</vt:lpstr>
      <vt:lpstr>Times New Roman</vt:lpstr>
      <vt:lpstr>дети</vt:lpstr>
      <vt:lpstr>«АКТИВИЗАЦИЯ ПОЗНАВАТЕЛЬНОЙ ДЕЯТЕЛЬНОСТИ МЛАДШИХ ШКОЛЬНИКОВ как основа успешной реализации государственных стандартов»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От теории к практике направления работы</vt:lpstr>
      <vt:lpstr>     От теории к практике ключевые слова</vt:lpstr>
      <vt:lpstr>Этапы работы</vt:lpstr>
      <vt:lpstr>Задачи реализации</vt:lpstr>
      <vt:lpstr>Деятельность </vt:lpstr>
      <vt:lpstr>Деятельность </vt:lpstr>
      <vt:lpstr>Презентация PowerPoint</vt:lpstr>
      <vt:lpstr>Презентация PowerPoint</vt:lpstr>
      <vt:lpstr>Презентация PowerPoint</vt:lpstr>
      <vt:lpstr>Деятельность </vt:lpstr>
      <vt:lpstr>Продукт  </vt:lpstr>
      <vt:lpstr>Продукт  </vt:lpstr>
      <vt:lpstr>Задачи реализации</vt:lpstr>
      <vt:lpstr>Деятельность  </vt:lpstr>
      <vt:lpstr>Презентация PowerPoint</vt:lpstr>
      <vt:lpstr>Продукт </vt:lpstr>
      <vt:lpstr>Продукт </vt:lpstr>
      <vt:lpstr>Задачи реализации</vt:lpstr>
      <vt:lpstr>Деятельность</vt:lpstr>
      <vt:lpstr>Движение учащихся </vt:lpstr>
      <vt:lpstr> качество знаний по предметам (%)  1класс 3 класс- 1 четверть  </vt:lpstr>
      <vt:lpstr> контрольные работы </vt:lpstr>
      <vt:lpstr>Результативность  «активных» приёмов </vt:lpstr>
      <vt:lpstr>Результативность активности </vt:lpstr>
      <vt:lpstr> учебная успеваемость  2 класс 3 класс- 1 четверть  </vt:lpstr>
      <vt:lpstr>Деятельность</vt:lpstr>
      <vt:lpstr>Продукт </vt:lpstr>
      <vt:lpstr>Презентация PowerPoint</vt:lpstr>
      <vt:lpstr>Задачи реализации</vt:lpstr>
      <vt:lpstr>Деятельность</vt:lpstr>
      <vt:lpstr>Презентация PowerPoint</vt:lpstr>
      <vt:lpstr>Продукт </vt:lpstr>
      <vt:lpstr>РЕЗУЛЬТАТ </vt:lpstr>
      <vt:lpstr>РЕЗУЛЬТАТ </vt:lpstr>
      <vt:lpstr>Презентация PowerPoint</vt:lpstr>
      <vt:lpstr> мои интернет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Луганской Народной Республики  «Белореченская общеобразовательная  школа-интернат І-ІІ ступеней  Лутугинского района»   «Духовно-нравственное воспитание младших школьников в условиях адаптивной школы полного дня»</dc:title>
  <dc:creator>КИА</dc:creator>
  <cp:lastModifiedBy>Катя</cp:lastModifiedBy>
  <cp:revision>277</cp:revision>
  <cp:lastPrinted>2018-10-29T08:48:42Z</cp:lastPrinted>
  <dcterms:created xsi:type="dcterms:W3CDTF">2016-10-15T07:08:20Z</dcterms:created>
  <dcterms:modified xsi:type="dcterms:W3CDTF">2018-10-29T09:57:52Z</dcterms:modified>
</cp:coreProperties>
</file>