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7" r:id="rId9"/>
    <p:sldId id="268" r:id="rId10"/>
    <p:sldId id="266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6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2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2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3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5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1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20A0-8A0E-4390-AA60-2A39A5A662FF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CA2C-A5D5-4C99-AC63-55EBE972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9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371" y="246743"/>
            <a:ext cx="1156788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находится самый главный монастырь России?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город самый крупный среди городов «Золотого кольца»?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улицы расположены в виде веера?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город   известен как город – музей?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город называют городом художников?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город считается сердцем России»?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есть единственный в мире музей «Мыши»?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64" y="130629"/>
            <a:ext cx="7032095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анартс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5714" y="1622425"/>
            <a:ext cx="5660572" cy="2165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r>
              <a:rPr lang="ru-RU" dirty="0" err="1" smtClean="0"/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6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29" y="-702809"/>
            <a:ext cx="9525000" cy="97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7" y="190954"/>
            <a:ext cx="6607627" cy="63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64" y="130629"/>
            <a:ext cx="7032095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63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2019-04-13T01:18:32Z</dcterms:created>
  <dcterms:modified xsi:type="dcterms:W3CDTF">2019-04-13T03:48:35Z</dcterms:modified>
</cp:coreProperties>
</file>