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63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elikol.ru/dosta/%C2%AB%D0%92%D1%80%D0%B5%D0%B4%D0%BD%D1%8B%D0%B5%20%D0%BF%D1%80%D0%B8%D0%B2%D1%8B%D1%87%D0%BA%D0%B8%20%E2%80%93%20%D1%8D%D1%82%D0%BE%20%D0%BD%D0%B5%20%D0%B4%D0%BB%D1%8F%20%D0%BD%D0%B0%D1%81!%C2%BBa/4760_html_6a0f96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590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школа № 5 г. Павлово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sz="35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как средство формирования познавательной компетентности обучающихся.</a:t>
            </a: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r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Водянова Н.М., </a:t>
            </a:r>
          </a:p>
          <a:p>
            <a:pPr algn="r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географии </a:t>
            </a:r>
          </a:p>
          <a:p>
            <a:pPr algn="r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технологии.</a:t>
            </a:r>
          </a:p>
          <a:p>
            <a:pPr algn="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Павлово, 2018г.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school1111.ucoz.com/photo22/de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071942"/>
            <a:ext cx="1714480" cy="2553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elikol.ru/dosta/%C2%AB%D0%92%D1%80%D0%B5%D0%B4%D0%BD%D1%8B%D0%B5%20%D0%BF%D1%80%D0%B8%D0%B2%D1%8B%D1%87%D0%BA%D0%B8%20%E2%80%93%20%D1%8D%D1%82%D0%BE%20%D0%BD%D0%B5%20%D0%B4%D0%BB%D1%8F%20%D0%BD%D0%B0%D1%81!%C2%BBa/4760_html_6a0f96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590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1000108"/>
            <a:ext cx="8501090" cy="504351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это творческая деятельность, направленная на достижение определенной цели, решение какой-либо проблемы. 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это деятельность по созданию нового нужного изделия, новой услуги.  </a:t>
            </a:r>
          </a:p>
          <a:p>
            <a:pPr algn="just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Проектирование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процесс создания  продукта и подготовка дизайн папки. </a:t>
            </a:r>
          </a:p>
        </p:txBody>
      </p:sp>
      <p:pic>
        <p:nvPicPr>
          <p:cNvPr id="5" name="Picture 2" descr="http://school1111.ucoz.com/photo22/de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4660" y="5072074"/>
            <a:ext cx="1199340" cy="17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elikol.ru/dosta/%C2%AB%D0%92%D1%80%D0%B5%D0%B4%D0%BD%D1%8B%D0%B5%20%D0%BF%D1%80%D0%B8%D0%B2%D1%8B%D1%87%D0%BA%D0%B8%20%E2%80%93%20%D1%8D%D1%82%D0%BE%20%D0%BD%D0%B5%20%D0%B4%D0%BB%D1%8F%20%D0%BD%D0%B0%D1%81!%C2%BBa/4760_html_6a0f96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590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2547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Приготовление семейного обеда»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1000108"/>
            <a:ext cx="8501090" cy="50435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s.pfst.net/2016.02/45779996756766bd178f35c81881e70479a6c0498ebe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357562"/>
            <a:ext cx="4286239" cy="3100380"/>
          </a:xfrm>
          <a:prstGeom prst="rect">
            <a:avLst/>
          </a:prstGeom>
          <a:noFill/>
        </p:spPr>
      </p:pic>
      <p:pic>
        <p:nvPicPr>
          <p:cNvPr id="1026" name="Picture 2" descr="http://vashdizayn.ru/wp-content/uploads/2017/05/%D0%A1%D0%B5%D0%BC%D1%8C%D1%8F-%D0%B7%D0%B0-%D0%BE%D0%B1%D0%B5%D0%B4%D0%B5%D0%BD%D0%BD%D1%8B%D0%BC-%D1%81%D1%82%D0%BE%D0%BB%D0%BE%D0%B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642918"/>
            <a:ext cx="4967284" cy="3132678"/>
          </a:xfrm>
          <a:prstGeom prst="rect">
            <a:avLst/>
          </a:prstGeom>
          <a:noFill/>
        </p:spPr>
      </p:pic>
      <p:pic>
        <p:nvPicPr>
          <p:cNvPr id="1030" name="Picture 6" descr="https://im0-tub-ru.yandex.net/i?id=161ff8e0d2579a7ebbba86994faa0b49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4000504"/>
            <a:ext cx="2786082" cy="1810954"/>
          </a:xfrm>
          <a:prstGeom prst="rect">
            <a:avLst/>
          </a:prstGeom>
          <a:noFill/>
        </p:spPr>
      </p:pic>
      <p:pic>
        <p:nvPicPr>
          <p:cNvPr id="1032" name="Picture 8" descr="https://d2gg9evh47fn9z.cloudfront.net/800px_COLOURBOX59817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1071546"/>
            <a:ext cx="3256183" cy="209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elikol.ru/dosta/%C2%AB%D0%92%D1%80%D0%B5%D0%B4%D0%BD%D1%8B%D0%B5%20%D0%BF%D1%80%D0%B8%D0%B2%D1%8B%D1%87%D0%BA%D0%B8%20%E2%80%93%20%D1%8D%D1%82%D0%BE%20%D0%BD%D0%B5%20%D0%B4%D0%BB%D1%8F%20%D0%BD%D0%B0%D1%81!%C2%BBa/4760_html_6a0f96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590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«Приготовление  семейного обеда»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1000108"/>
            <a:ext cx="8501090" cy="50435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4" y="357166"/>
          <a:ext cx="8858312" cy="635762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85949"/>
                <a:gridCol w="1643074"/>
                <a:gridCol w="3429025"/>
                <a:gridCol w="2000264"/>
              </a:tblGrid>
              <a:tr h="992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0" dirty="0">
                          <a:latin typeface="Times New Roman" pitchFamily="18" charset="0"/>
                          <a:cs typeface="Times New Roman" pitchFamily="18" charset="0"/>
                        </a:rPr>
                        <a:t>Этапы проекта</a:t>
                      </a:r>
                      <a:endParaRPr lang="ru-RU" sz="18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0" dirty="0">
                          <a:latin typeface="Times New Roman" pitchFamily="18" charset="0"/>
                          <a:cs typeface="Times New Roman" pitchFamily="18" charset="0"/>
                        </a:rPr>
                        <a:t>Пункты проекта</a:t>
                      </a:r>
                      <a:endParaRPr lang="ru-RU" sz="18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0" dirty="0"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lang="ru-RU" sz="18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Познавательные компетенции</a:t>
                      </a:r>
                      <a:endParaRPr lang="ru-RU" sz="20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0862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 pitchFamily="18" charset="0"/>
                          <a:cs typeface="Times New Roman" pitchFamily="18" charset="0"/>
                        </a:rPr>
                        <a:t>Поисковый этап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Проблемная ситуация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акая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 мамы проблема?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2000" b="1" i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целеполагание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0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Цель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- Какая у нее цель?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0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- Какие задачи она должна выполнить, чтобы обед удался?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6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Исследование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- Что необходимо учесть маме и что она должна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продумать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до того, как будет готовить обед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планирование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8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Выбор лучшего варианта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- Зачем мама продумывает подобные вопросы?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82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 pitchFamily="18" charset="0"/>
                          <a:cs typeface="Times New Roman" pitchFamily="18" charset="0"/>
                        </a:rPr>
                        <a:t>Технологический этап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Расчет расхода продуктов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- Когда мама все продумала, что она делает дальше?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анализ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708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Технологическая карта приготовления обеда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Все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готово для того, чтобы получился обед?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225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Что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нужно делать дальше?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indent="22225" algn="just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92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Заключительный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Самооценка и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Список литературы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- Как мама узнает вкусно ли у нее получилось приготовить обед? Кто может оценить обед?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сама мама может оценить приготовленный обед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Где можно взять информацию при ответе на вопросы?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рефлексия</a:t>
                      </a:r>
                    </a:p>
                    <a:p>
                      <a:pPr algn="just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самооценка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elikol.ru/dosta/%C2%AB%D0%92%D1%80%D0%B5%D0%B4%D0%BD%D1%8B%D0%B5%20%D0%BF%D1%80%D0%B8%D0%B2%D1%8B%D1%87%D0%BA%D0%B8%20%E2%80%93%20%D1%8D%D1%82%D0%BE%20%D0%BD%D0%B5%20%D0%B4%D0%BB%D1%8F%20%D0%BD%D0%B0%D1%81!%C2%BBa/4760_html_6a0f96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5904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542928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5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school1111.ucoz.com/photo22/de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711" y="4929198"/>
            <a:ext cx="1295289" cy="19288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0165780">
            <a:off x="866049" y="2620397"/>
            <a:ext cx="74877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200" dirty="0">
              <a:ln w="29210">
                <a:solidFill>
                  <a:srgbClr val="FF0000"/>
                </a:solidFill>
              </a:ln>
              <a:solidFill>
                <a:srgbClr val="C0000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212</Words>
  <PresentationFormat>Экран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Муниципальное бюджетное общеобразовательное учреждение  средняя школа № 5 г. Павлово</vt:lpstr>
      <vt:lpstr>Проектная деятельность</vt:lpstr>
      <vt:lpstr>Проект «Приготовление семейного обеда» </vt:lpstr>
      <vt:lpstr>Проект «Приготовление  семейного обеда»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школа № 5 г. Павлово</dc:title>
  <dc:creator>Владелец</dc:creator>
  <cp:lastModifiedBy>Владелец</cp:lastModifiedBy>
  <cp:revision>30</cp:revision>
  <dcterms:created xsi:type="dcterms:W3CDTF">2018-02-04T19:38:05Z</dcterms:created>
  <dcterms:modified xsi:type="dcterms:W3CDTF">2018-02-13T18:32:40Z</dcterms:modified>
</cp:coreProperties>
</file>