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Проект на тему: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"Богатства, отданные людям"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86446" y="4357694"/>
            <a:ext cx="2857520" cy="1428760"/>
          </a:xfrm>
        </p:spPr>
        <p:txBody>
          <a:bodyPr/>
          <a:lstStyle/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Работу выполнил</a:t>
            </a: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 ученик 3 В 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класса </a:t>
            </a:r>
            <a:r>
              <a:rPr lang="ru-RU" sz="1800" dirty="0" err="1" smtClean="0">
                <a:solidFill>
                  <a:schemeClr val="accent2">
                    <a:lumMod val="75000"/>
                  </a:schemeClr>
                </a:solidFill>
              </a:rPr>
              <a:t>М</a:t>
            </a:r>
            <a:r>
              <a:rPr lang="ru-RU" sz="1800" smtClean="0">
                <a:solidFill>
                  <a:schemeClr val="accent2">
                    <a:lumMod val="75000"/>
                  </a:schemeClr>
                </a:solidFill>
              </a:rPr>
              <a:t>БОУ </a:t>
            </a:r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СОШ №2, г.Лобня </a:t>
            </a:r>
            <a:endParaRPr lang="ru-RU" sz="1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accent2">
                    <a:lumMod val="75000"/>
                  </a:schemeClr>
                </a:solidFill>
              </a:rPr>
              <a:t>Кирилл Диденко</a:t>
            </a:r>
            <a:endParaRPr lang="ru-RU" sz="1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614866" cy="1155686"/>
          </a:xfrm>
        </p:spPr>
        <p:txBody>
          <a:bodyPr>
            <a:noAutofit/>
          </a:bodyPr>
          <a:lstStyle/>
          <a:p>
            <a:pPr algn="just"/>
            <a:r>
              <a:rPr lang="ru-RU" b="0" dirty="0" smtClean="0"/>
              <a:t>Сегодня я хочу рассказать о человеке, чья профессия непростая. Это мой дядя Лёша, он сотрудник МЧС.</a:t>
            </a:r>
            <a:endParaRPr lang="ru-RU" b="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1500174"/>
            <a:ext cx="4757742" cy="4625989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/>
              <a:t>Он занимается тем, что помогает людям, оказавшимся в сложных условиях, спасая их. </a:t>
            </a:r>
          </a:p>
          <a:p>
            <a:pPr algn="just"/>
            <a:r>
              <a:rPr lang="ru-RU" sz="2000" dirty="0" smtClean="0"/>
              <a:t>Спасатели должны уметь всё: вытащить человека из огня или достать из проруби, вызволить из обломков и спасти от террористов. </a:t>
            </a:r>
          </a:p>
          <a:p>
            <a:pPr algn="just"/>
            <a:r>
              <a:rPr lang="ru-RU" sz="2000" dirty="0" smtClean="0"/>
              <a:t>Спасатель чётко осознаёт важность своего долга и работает на благо других, жертвуя собой. </a:t>
            </a:r>
          </a:p>
          <a:p>
            <a:pPr algn="just"/>
            <a:r>
              <a:rPr lang="ru-RU" sz="2000" dirty="0" smtClean="0"/>
              <a:t>Так же он силён духом, поскольку он каждый день сталкивается с чужими бедами, они не должны выводить сотрудника МЧС из равновесия.</a:t>
            </a:r>
          </a:p>
          <a:p>
            <a:endParaRPr lang="ru-RU" dirty="0"/>
          </a:p>
        </p:txBody>
      </p:sp>
      <p:pic>
        <p:nvPicPr>
          <p:cNvPr id="5" name="Содержимое 4" descr="3.jpe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429256" y="214290"/>
            <a:ext cx="3205113" cy="569797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Например, Лёша участвовал в ликвидации последствий после взрыва в жилом доме в городе Волгограде.</a:t>
            </a:r>
            <a:endParaRPr lang="ru-RU" sz="2800" dirty="0"/>
          </a:p>
        </p:txBody>
      </p:sp>
      <p:pic>
        <p:nvPicPr>
          <p:cNvPr id="6" name="Содержимое 5" descr="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4429156" cy="3457578"/>
          </a:xfrm>
        </p:spPr>
      </p:pic>
      <p:pic>
        <p:nvPicPr>
          <p:cNvPr id="8" name="Рисунок 7" descr="грамот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736"/>
            <a:ext cx="3550443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А еще он был участником гуманитарной операции по доставки продуктов питания, лекарств, тёплых вещей мирным жителям на Украину в период военных действий. </a:t>
            </a:r>
            <a:br>
              <a:rPr lang="ru-RU" sz="3100" dirty="0" smtClean="0"/>
            </a:br>
            <a:r>
              <a:rPr lang="ru-RU" sz="3100" dirty="0" smtClean="0"/>
              <a:t>Я горжусь своим дядей!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726805"/>
            <a:ext cx="4038600" cy="2272752"/>
          </a:xfrm>
        </p:spPr>
      </p:pic>
      <p:pic>
        <p:nvPicPr>
          <p:cNvPr id="6" name="Содержимое 5" descr="грамота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43504" y="2285992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СПАСИБО ЗА ВНИМАНИЕ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Берегите себя и своих близких!</a:t>
            </a:r>
            <a:endParaRPr lang="ru-RU" dirty="0"/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714488"/>
            <a:ext cx="7809292" cy="42818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139</TotalTime>
  <Words>160</Words>
  <PresentationFormat>Экран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Апекс</vt:lpstr>
      <vt:lpstr>Проект на тему:  "Богатства, отданные людям"</vt:lpstr>
      <vt:lpstr>Сегодня я хочу рассказать о человеке, чья профессия непростая. Это мой дядя Лёша, он сотрудник МЧС.</vt:lpstr>
      <vt:lpstr>Например, Лёша участвовал в ликвидации последствий после взрыва в жилом доме в городе Волгограде.</vt:lpstr>
      <vt:lpstr>А еще он был участником гуманитарной операции по доставки продуктов питания, лекарств, тёплых вещей мирным жителям на Украину в период военных действий.  Я горжусь своим дядей!  </vt:lpstr>
      <vt:lpstr>СПАСИБО ЗА ВНИМАНИЕ Берегите себя и своих близких!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тему:  "Богатства, отданные людям"</dc:title>
  <dc:creator>пётр</dc:creator>
  <cp:lastModifiedBy>Ольга</cp:lastModifiedBy>
  <cp:revision>14</cp:revision>
  <dcterms:created xsi:type="dcterms:W3CDTF">2018-09-13T17:03:31Z</dcterms:created>
  <dcterms:modified xsi:type="dcterms:W3CDTF">2018-10-24T13:28:51Z</dcterms:modified>
</cp:coreProperties>
</file>