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D9E8F-922B-47D6-B5A2-3F8F6BF1D9A3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83A9-3978-42B8-B2DD-CD5473FA71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14427"/>
            <a:ext cx="864096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Найдите предложение с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обособленным распространённым определением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напишите его номер.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0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6302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 По-своему наказав преступников, мальчики теперь боялись, не обвинят ли их  в шалостях или даже в хулиганстве… (10) Преступников накажут. (11) Кроме того, они своими руками  посадят десять деревьев за каждое уничтоженное и будут ухаживать за ними несколько лет. Ободрённые моей похвалой, мальчики отдали ключ от автомашины: преступников легко было задержать…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246221"/>
            <a:ext cx="878497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Найдите предложение с 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обособленным обстоятельством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напишите его номер.</a:t>
            </a: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6302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 Пилила здесь лес бригада леспромхоза, что котлован под будущее море очищает. (2) Вон сколько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поснесли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ничего, а тут наши бородачи вроде спасовали. (3) Поглядели. (4) Берёзка. (5) Вздохнули и чего-то так начали пилить, что минули её, не сговариваясь, и пошли дальше.(6) Мол, хоть не мы, сучкорубы всё равно прикончат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   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            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                                 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188640"/>
            <a:ext cx="8784976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.Найдите предложение с обособленным распространённым приложением и напишите его номер.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 Сколько маленький Коля помнил себя в войну, он всегда был голодным. (2) Он никак не мог привыкнуть, приладиться к голоду, и его ввалившиеся глаза сердито поблёскивали, постоянно искали добычу. (3)Черноволосый, нестриженый, взъерошенный, с проступающими рёбрышками, он был похож на маленького исхудалого волчонка. (4) Дома ему давали болтанку и хлеб.  (5)Мать добавляла в муку веники – вымолоченные метёлки проса, и хлеб был тяжёлый, вязкий; от него пахло сырой глиной.         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    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                                                 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0"/>
            <a:ext cx="878497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Найдите предложение с обособленным обстоятельством и напишите его номер.</a:t>
            </a: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 И хоть на солнце во все глаза не взглянешь, в этот короткий миг можно было смотреть и всё видеть. (2) И вода ожила, засверкала, поигрывая красками и заполняясь до краёв расплавленным металлом, воспламеняя дымно-курящий воздух над собой, поджигая сумеречные серые берега. (3) И те враз вспыхнули, объятые огнём, осветились изнутри нежным светом. (4) И не было ничего краше этой богом солнца прямо у нас на глазах сотворённой земли. 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260648"/>
            <a:ext cx="864096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 Найдите предложение с обособленным определением и напишите его номер.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 Медленно двигаясь, я вошел в толпу. (2) Что тут продавали, я в точности не разузнал. (3) Зато справа меня поджимал человек с пустым рукавом, засунутым в карман. (4) В единственной руке человек держал мыльницу, плоскогубцы и книжку. (5) Я, наверное, тогда не умел утаивать, и намётанный глаз инвалида сразу нащупал меня. (6) Показывая товар, он рукой ухватил меня за воротник, как добычу, которая может исчезнуть в потоке.       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             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88640"/>
            <a:ext cx="878497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Найдите предложение с обособленным распространённым определением и напишите его номер.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 Мой отец, небогатый заводской священник, страстно любил книги и затрачивал на них последние гроши. (2) Но ведь для книг нужен шкаф, а вещь слишком дорогая, да, кроме того, в нашем маленьком заводе не было и такого столяра, который сумел бы его сделать. (3) Пришлось шкаф заказать в соседнем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Тагильском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заводе, составлявшем главный центр округа Демидовских заводов. (4) В детстве я не знал другой вещи более красивой.  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117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vsv</cp:lastModifiedBy>
  <cp:revision>2</cp:revision>
  <dcterms:created xsi:type="dcterms:W3CDTF">2022-01-12T14:34:25Z</dcterms:created>
  <dcterms:modified xsi:type="dcterms:W3CDTF">2022-09-21T03:18:19Z</dcterms:modified>
</cp:coreProperties>
</file>