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5" r:id="rId6"/>
    <p:sldId id="271" r:id="rId7"/>
    <p:sldId id="272" r:id="rId8"/>
    <p:sldId id="264" r:id="rId9"/>
    <p:sldId id="263" r:id="rId10"/>
    <p:sldId id="268" r:id="rId11"/>
    <p:sldId id="262" r:id="rId12"/>
    <p:sldId id="267" r:id="rId13"/>
    <p:sldId id="269" r:id="rId14"/>
    <p:sldId id="266" r:id="rId15"/>
    <p:sldId id="270" r:id="rId16"/>
    <p:sldId id="26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60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E772B9-EBAB-4A38-B4DB-FDEE09816EDA}" type="datetimeFigureOut">
              <a:rPr lang="ru-RU" smtClean="0"/>
              <a:pPr/>
              <a:t>13.02.2021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5D5DE2-1D30-444D-8F38-65ECDF9B692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D5DE2-1D30-444D-8F38-65ECDF9B692B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9B538-DD52-4D93-A7C8-E101541CF902}" type="datetimeFigureOut">
              <a:rPr lang="ru-RU" smtClean="0"/>
              <a:pPr/>
              <a:t>13.02.2021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4BC74-8FFA-4E7F-92AF-23378B6076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3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9B538-DD52-4D93-A7C8-E101541CF902}" type="datetimeFigureOut">
              <a:rPr lang="ru-RU" smtClean="0"/>
              <a:pPr/>
              <a:t>13.02.2021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4BC74-8FFA-4E7F-92AF-23378B6076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3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9B538-DD52-4D93-A7C8-E101541CF902}" type="datetimeFigureOut">
              <a:rPr lang="ru-RU" smtClean="0"/>
              <a:pPr/>
              <a:t>13.02.2021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4BC74-8FFA-4E7F-92AF-23378B6076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3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9B538-DD52-4D93-A7C8-E101541CF902}" type="datetimeFigureOut">
              <a:rPr lang="ru-RU" smtClean="0"/>
              <a:pPr/>
              <a:t>13.02.2021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4BC74-8FFA-4E7F-92AF-23378B6076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3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9B538-DD52-4D93-A7C8-E101541CF902}" type="datetimeFigureOut">
              <a:rPr lang="ru-RU" smtClean="0"/>
              <a:pPr/>
              <a:t>13.02.2021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4BC74-8FFA-4E7F-92AF-23378B6076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3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9B538-DD52-4D93-A7C8-E101541CF902}" type="datetimeFigureOut">
              <a:rPr lang="ru-RU" smtClean="0"/>
              <a:pPr/>
              <a:t>13.02.2021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4BC74-8FFA-4E7F-92AF-23378B6076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3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9B538-DD52-4D93-A7C8-E101541CF902}" type="datetimeFigureOut">
              <a:rPr lang="ru-RU" smtClean="0"/>
              <a:pPr/>
              <a:t>13.02.2021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4BC74-8FFA-4E7F-92AF-23378B6076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3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9B538-DD52-4D93-A7C8-E101541CF902}" type="datetimeFigureOut">
              <a:rPr lang="ru-RU" smtClean="0"/>
              <a:pPr/>
              <a:t>13.02.2021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4BC74-8FFA-4E7F-92AF-23378B6076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3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9B538-DD52-4D93-A7C8-E101541CF902}" type="datetimeFigureOut">
              <a:rPr lang="ru-RU" smtClean="0"/>
              <a:pPr/>
              <a:t>13.02.2021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4BC74-8FFA-4E7F-92AF-23378B6076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3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9B538-DD52-4D93-A7C8-E101541CF902}" type="datetimeFigureOut">
              <a:rPr lang="ru-RU" smtClean="0"/>
              <a:pPr/>
              <a:t>13.02.2021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4BC74-8FFA-4E7F-92AF-23378B6076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3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9B538-DD52-4D93-A7C8-E101541CF902}" type="datetimeFigureOut">
              <a:rPr lang="ru-RU" smtClean="0"/>
              <a:pPr/>
              <a:t>13.02.2021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4BC74-8FFA-4E7F-92AF-23378B6076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3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C9B538-DD52-4D93-A7C8-E101541CF902}" type="datetimeFigureOut">
              <a:rPr lang="ru-RU" smtClean="0"/>
              <a:pPr/>
              <a:t>13.02.2021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94BC74-8FFA-4E7F-92AF-23378B60760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3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101;&#1083;&#1080;&#1103;\Desktop\8%20&#1084;&#1072;&#1088;&#1090;&#1072;%20&#1080;%20&#1103;\&#1044;&#1077;&#1090;&#1089;&#1082;&#1080;&#1081;%20&#1093;&#1086;&#1088;%20-%20&#1060;&#1080;&#1085;&#1072;&#1083;&#1100;&#1085;&#1072;&#1103;%20&#1087;&#1077;&#1089;&#1085;&#1103;%20&#1086;%20&#1084;&#1072;&#1084;&#1077;%20(www.hotplayer.ru)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1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элия\Desktop\maxresdefaul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4"/>
            <a:ext cx="7772400" cy="3171847"/>
          </a:xfrm>
        </p:spPr>
        <p:txBody>
          <a:bodyPr>
            <a:normAutofit/>
          </a:bodyPr>
          <a:lstStyle/>
          <a:p>
            <a:r>
              <a:rPr lang="ru-RU" sz="5400" i="1" dirty="0" smtClean="0"/>
              <a:t>Моя любимая мамочка…</a:t>
            </a:r>
            <a:endParaRPr lang="ru-RU" sz="5400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43240" y="3786190"/>
            <a:ext cx="4629160" cy="2714644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ru-RU" dirty="0" smtClean="0">
                <a:solidFill>
                  <a:schemeClr val="tx1"/>
                </a:solidFill>
              </a:rPr>
              <a:t>Выполнил 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ученик 6 «Б» класса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МБОУ СОШ №1 г.Покров </a:t>
            </a:r>
          </a:p>
          <a:p>
            <a:pPr algn="r"/>
            <a:r>
              <a:rPr lang="ru-RU" dirty="0" err="1" smtClean="0">
                <a:solidFill>
                  <a:schemeClr val="tx1"/>
                </a:solidFill>
              </a:rPr>
              <a:t>Рулев</a:t>
            </a:r>
            <a:r>
              <a:rPr lang="ru-RU" dirty="0" smtClean="0">
                <a:solidFill>
                  <a:schemeClr val="tx1"/>
                </a:solidFill>
              </a:rPr>
              <a:t> Артём Дмитриевич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Классный руководитель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Кузнецова Татьяна Евгеньевна</a:t>
            </a:r>
          </a:p>
          <a:p>
            <a:endParaRPr lang="ru-RU" dirty="0"/>
          </a:p>
        </p:txBody>
      </p:sp>
      <p:pic>
        <p:nvPicPr>
          <p:cNvPr id="5" name="Детский хор - Финальная песня о маме (www.hotplayer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элия\Desktop\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4"/>
            <a:ext cx="7772400" cy="3171847"/>
          </a:xfrm>
        </p:spPr>
        <p:txBody>
          <a:bodyPr>
            <a:normAutofit fontScale="90000"/>
          </a:bodyPr>
          <a:lstStyle/>
          <a:p>
            <a:r>
              <a:rPr lang="ru-RU" sz="5400" i="1" dirty="0" smtClean="0"/>
              <a:t>Мама  очень любит путешествия, а</a:t>
            </a:r>
            <a:br>
              <a:rPr lang="ru-RU" sz="5400" i="1" dirty="0" smtClean="0"/>
            </a:br>
            <a:r>
              <a:rPr lang="ru-RU" sz="5400" i="1" dirty="0" smtClean="0"/>
              <a:t>главная её мечта- Париж… </a:t>
            </a:r>
            <a:endParaRPr lang="ru-RU" sz="5400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43240" y="3786190"/>
            <a:ext cx="4629160" cy="2714644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5" name="Рисунок 4" descr="wallperz.com-201901281617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71802" y="3500438"/>
            <a:ext cx="6072198" cy="3143272"/>
          </a:xfrm>
          <a:prstGeom prst="rect">
            <a:avLst/>
          </a:prstGeom>
        </p:spPr>
      </p:pic>
    </p:spTree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элия\Desktop\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4"/>
            <a:ext cx="7772400" cy="3171847"/>
          </a:xfrm>
        </p:spPr>
        <p:txBody>
          <a:bodyPr>
            <a:normAutofit/>
          </a:bodyPr>
          <a:lstStyle/>
          <a:p>
            <a:endParaRPr lang="ru-RU" sz="5400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43240" y="3786190"/>
            <a:ext cx="4629160" cy="2714644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5" name="Рисунок 4" descr="IMG_20190508_1737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14290"/>
            <a:ext cx="3071816" cy="40005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2910" y="714356"/>
            <a:ext cx="2643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«Эврика»г.Владимир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7" name="Рисунок 6" descr="IMG_20190508_1737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28926" y="0"/>
            <a:ext cx="3143254" cy="5000636"/>
          </a:xfrm>
          <a:prstGeom prst="rect">
            <a:avLst/>
          </a:prstGeom>
        </p:spPr>
      </p:pic>
      <p:pic>
        <p:nvPicPr>
          <p:cNvPr id="8" name="Рисунок 7" descr="IMG_20190508_17370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5008" y="2357430"/>
            <a:ext cx="3428992" cy="4500570"/>
          </a:xfrm>
          <a:prstGeom prst="rect">
            <a:avLst/>
          </a:prstGeom>
        </p:spPr>
      </p:pic>
      <p:pic>
        <p:nvPicPr>
          <p:cNvPr id="9" name="Рисунок 8" descr="IMG_20210213_11494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4348" y="3857628"/>
            <a:ext cx="4572000" cy="3000372"/>
          </a:xfrm>
          <a:prstGeom prst="rect">
            <a:avLst/>
          </a:prstGeom>
        </p:spPr>
      </p:pic>
    </p:spTree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элия\Desktop\maxresdefaul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4"/>
            <a:ext cx="7772400" cy="3171847"/>
          </a:xfrm>
        </p:spPr>
        <p:txBody>
          <a:bodyPr>
            <a:normAutofit/>
          </a:bodyPr>
          <a:lstStyle/>
          <a:p>
            <a:endParaRPr lang="ru-RU" sz="5400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43240" y="3786190"/>
            <a:ext cx="4629160" cy="2714644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5" name="Рисунок 4" descr="IMG_20210213_11524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643050"/>
            <a:ext cx="2357422" cy="31432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1472" y="3214686"/>
            <a:ext cx="1857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Коломна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86248" y="3071810"/>
            <a:ext cx="1113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ПЛЁС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11" name="Рисунок 10" descr="IMG_20191022_17351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46297" y="0"/>
            <a:ext cx="2997703" cy="378619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929454" y="3357562"/>
            <a:ext cx="15164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МОСКВА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13" name="Рисунок 12" descr="IMG_20190508_17330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86182" y="0"/>
            <a:ext cx="2286016" cy="3000372"/>
          </a:xfrm>
          <a:prstGeom prst="rect">
            <a:avLst/>
          </a:prstGeom>
        </p:spPr>
      </p:pic>
      <p:pic>
        <p:nvPicPr>
          <p:cNvPr id="14" name="Рисунок 13" descr="IMG_20190625_23240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3929066"/>
            <a:ext cx="3857634" cy="292893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857488" y="6429396"/>
            <a:ext cx="1643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КАЗАНЬ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16" name="Рисунок 15" descr="IMG_20190611_23441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214810" y="3929066"/>
            <a:ext cx="4929190" cy="2928934"/>
          </a:xfrm>
          <a:prstGeom prst="rect">
            <a:avLst/>
          </a:prstGeom>
        </p:spPr>
      </p:pic>
      <p:pic>
        <p:nvPicPr>
          <p:cNvPr id="17" name="Рисунок 16" descr="IMG_20190625_211356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71538" y="0"/>
            <a:ext cx="2643206" cy="2214554"/>
          </a:xfrm>
          <a:prstGeom prst="rect">
            <a:avLst/>
          </a:prstGeom>
        </p:spPr>
      </p:pic>
    </p:spTree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элия\Desktop\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4"/>
            <a:ext cx="7772400" cy="3171847"/>
          </a:xfrm>
        </p:spPr>
        <p:txBody>
          <a:bodyPr>
            <a:normAutofit/>
          </a:bodyPr>
          <a:lstStyle/>
          <a:p>
            <a:endParaRPr lang="ru-RU" sz="5400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43240" y="3786190"/>
            <a:ext cx="4629160" cy="2714644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5" name="Рисунок 4" descr="IMG_20190625_2332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928940" cy="35718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7158" y="2928934"/>
            <a:ext cx="29453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САНКТ-ПЕТЕРБУРГ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7" name="Рисунок 6" descr="IMG_20190508_17325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43636" y="3286124"/>
            <a:ext cx="2786050" cy="35718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29388" y="6286520"/>
            <a:ext cx="2791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И СНОВА МОСКВА…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9" name="Рисунок 8" descr="IMG_20210213_11365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43240" y="0"/>
            <a:ext cx="3714776" cy="371475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57752" y="3286124"/>
            <a:ext cx="8499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ОМСК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13" name="Рисунок 12" descr="i (1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214345" y="3643314"/>
            <a:ext cx="4143404" cy="3214686"/>
          </a:xfrm>
          <a:prstGeom prst="rect">
            <a:avLst/>
          </a:prstGeom>
        </p:spPr>
      </p:pic>
      <p:pic>
        <p:nvPicPr>
          <p:cNvPr id="14" name="Рисунок 13" descr="i (2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428992" y="3786190"/>
            <a:ext cx="2928958" cy="307181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643438" y="6500834"/>
            <a:ext cx="11849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СУЗДАЛЬ</a:t>
            </a:r>
            <a:endParaRPr lang="ru-RU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элия\Desktop\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4"/>
            <a:ext cx="7772400" cy="3171847"/>
          </a:xfrm>
        </p:spPr>
        <p:txBody>
          <a:bodyPr>
            <a:normAutofit/>
          </a:bodyPr>
          <a:lstStyle/>
          <a:p>
            <a:endParaRPr lang="ru-RU" sz="5400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43240" y="3786190"/>
            <a:ext cx="4629160" cy="2714644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5" name="Рисунок 4" descr="IMG_20210213_1142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3472" y="785794"/>
            <a:ext cx="4000528" cy="37147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43768" y="3857628"/>
            <a:ext cx="2000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Мама- студентка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7" name="Рисунок 6" descr="IMG_20191115_23155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428604"/>
            <a:ext cx="4857784" cy="32384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3143248"/>
            <a:ext cx="35718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За ДОБРОСОВЕСТНЫЙ ТРУД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9" name="Рисунок 8" descr="IMG_20190508_17352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283" y="3643314"/>
            <a:ext cx="5429288" cy="321468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71473" y="6215082"/>
            <a:ext cx="2928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С НАМИ НА ПРАЗДНИКЕ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11" name="Рисунок 10" descr="IMG_20210213_11534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00628" y="4429132"/>
            <a:ext cx="4143372" cy="242529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572132" y="6215082"/>
            <a:ext cx="2714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СО СВОИМ КЛАССОМ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13" name="Рисунок 12" descr="i (3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86116" y="2285992"/>
            <a:ext cx="3720880" cy="314327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786314" y="5143512"/>
            <a:ext cx="1240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АВТОЛЕДИ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элия\Desktop\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4"/>
            <a:ext cx="7772400" cy="3171847"/>
          </a:xfrm>
        </p:spPr>
        <p:txBody>
          <a:bodyPr>
            <a:normAutofit fontScale="90000"/>
          </a:bodyPr>
          <a:lstStyle/>
          <a:p>
            <a:pPr algn="l"/>
            <a:r>
              <a:rPr lang="ru-RU" sz="3100" i="1" dirty="0" smtClean="0"/>
              <a:t>В презентации использованы</a:t>
            </a:r>
            <a:br>
              <a:rPr lang="ru-RU" sz="3100" i="1" dirty="0" smtClean="0"/>
            </a:br>
            <a:r>
              <a:rPr lang="ru-RU" sz="3100" i="1" dirty="0" smtClean="0"/>
              <a:t> фото из семейного архива,</a:t>
            </a:r>
            <a:br>
              <a:rPr lang="ru-RU" sz="3100" i="1" dirty="0" smtClean="0"/>
            </a:br>
            <a:r>
              <a:rPr lang="ru-RU" sz="3100" i="1" dirty="0" smtClean="0"/>
              <a:t> стихотворения собственного сочинения.</a:t>
            </a:r>
            <a:r>
              <a:rPr lang="ru-RU" sz="5400" i="1" dirty="0" smtClean="0"/>
              <a:t/>
            </a:r>
            <a:br>
              <a:rPr lang="ru-RU" sz="5400" i="1" dirty="0" smtClean="0"/>
            </a:br>
            <a:r>
              <a:rPr lang="ru-RU" sz="2800" i="1" dirty="0" smtClean="0"/>
              <a:t>Песня из кинофильма «Мама»(1976 год)</a:t>
            </a:r>
            <a:br>
              <a:rPr lang="ru-RU" sz="2800" i="1" dirty="0" smtClean="0"/>
            </a:br>
            <a:r>
              <a:rPr lang="ru-RU" sz="2800" i="1" dirty="0" smtClean="0"/>
              <a:t>слова Юрия </a:t>
            </a:r>
            <a:r>
              <a:rPr lang="ru-RU" sz="2800" i="1" dirty="0" err="1" smtClean="0"/>
              <a:t>Энтина</a:t>
            </a:r>
            <a:r>
              <a:rPr lang="ru-RU" sz="2800" i="1" dirty="0" smtClean="0"/>
              <a:t>, музыка </a:t>
            </a:r>
            <a:r>
              <a:rPr lang="ru-RU" sz="2800" i="1" dirty="0" err="1" smtClean="0"/>
              <a:t>Б.Жерара</a:t>
            </a:r>
            <a:r>
              <a:rPr lang="ru-RU" sz="2800" i="1" dirty="0" smtClean="0"/>
              <a:t/>
            </a:r>
            <a:br>
              <a:rPr lang="ru-RU" sz="2800" i="1" dirty="0" smtClean="0"/>
            </a:br>
            <a:r>
              <a:rPr lang="ru-RU" sz="2800" i="1" dirty="0" smtClean="0"/>
              <a:t>Анимация </a:t>
            </a:r>
            <a:r>
              <a:rPr lang="en-US" sz="2800" i="1" dirty="0" smtClean="0"/>
              <a:t>http://imageloveyou.ru/noname/imgbig/imageloveyou_ru_219.jpg</a:t>
            </a:r>
            <a:endParaRPr lang="ru-RU" sz="5400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43240" y="3786190"/>
            <a:ext cx="4629160" cy="2714644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5" name="Рисунок 4" descr="imageloveyou_ru_2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1538" y="3714752"/>
            <a:ext cx="7239000" cy="3143248"/>
          </a:xfrm>
          <a:prstGeom prst="rect">
            <a:avLst/>
          </a:prstGeom>
        </p:spPr>
      </p:pic>
    </p:spTree>
  </p:cSld>
  <p:clrMapOvr>
    <a:masterClrMapping/>
  </p:clrMapOvr>
  <p:transition spd="slow" advTm="3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элия\Desktop\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4"/>
            <a:ext cx="7772400" cy="3171847"/>
          </a:xfrm>
        </p:spPr>
        <p:txBody>
          <a:bodyPr>
            <a:normAutofit/>
          </a:bodyPr>
          <a:lstStyle/>
          <a:p>
            <a:r>
              <a:rPr lang="ru-RU" sz="5400" i="1" dirty="0" smtClean="0"/>
              <a:t>Такая разная…</a:t>
            </a:r>
            <a:br>
              <a:rPr lang="ru-RU" sz="5400" i="1" dirty="0" smtClean="0"/>
            </a:br>
            <a:r>
              <a:rPr lang="ru-RU" sz="5400" i="1" dirty="0" smtClean="0"/>
              <a:t>Моя…</a:t>
            </a:r>
            <a:endParaRPr lang="ru-RU" sz="5400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43240" y="3786190"/>
            <a:ext cx="4629160" cy="2714644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5" name="Рисунок 4" descr="3475093739107251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96432" y="2857496"/>
            <a:ext cx="4361583" cy="4000504"/>
          </a:xfrm>
          <a:prstGeom prst="rect">
            <a:avLst/>
          </a:prstGeom>
        </p:spPr>
      </p:pic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элия\Desktop\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2143140"/>
          </a:xfrm>
        </p:spPr>
        <p:txBody>
          <a:bodyPr/>
          <a:lstStyle/>
          <a:p>
            <a:r>
              <a:rPr lang="ru-RU" dirty="0" smtClean="0"/>
              <a:t>Я скажу вам не тая,</a:t>
            </a:r>
            <a:br>
              <a:rPr lang="ru-RU" dirty="0" smtClean="0"/>
            </a:br>
            <a:r>
              <a:rPr lang="ru-RU" dirty="0" smtClean="0"/>
              <a:t>Всех лучше мамочка моя!!!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214554"/>
            <a:ext cx="6400800" cy="4214842"/>
          </a:xfrm>
        </p:spPr>
        <p:txBody>
          <a:bodyPr>
            <a:normAutofit/>
          </a:bodyPr>
          <a:lstStyle/>
          <a:p>
            <a:pPr algn="r"/>
            <a:r>
              <a:rPr lang="ru-RU" sz="5400" dirty="0" smtClean="0">
                <a:solidFill>
                  <a:srgbClr val="FF0000"/>
                </a:solidFill>
              </a:rPr>
              <a:t>РУЛЕВА </a:t>
            </a:r>
          </a:p>
          <a:p>
            <a:pPr algn="r"/>
            <a:r>
              <a:rPr lang="ru-RU" sz="5400" dirty="0" smtClean="0">
                <a:solidFill>
                  <a:srgbClr val="FF0000"/>
                </a:solidFill>
              </a:rPr>
              <a:t>ЭЛИЯ </a:t>
            </a:r>
          </a:p>
          <a:p>
            <a:pPr algn="r"/>
            <a:r>
              <a:rPr lang="ru-RU" sz="5400" dirty="0" smtClean="0">
                <a:solidFill>
                  <a:srgbClr val="FF0000"/>
                </a:solidFill>
              </a:rPr>
              <a:t>ХАЛИТОВНА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4" name="Picture 2" descr="C:\Users\элия\AppData\Local\Temp\Rar$DIa3344.46294\IMG_20210213_1137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071678"/>
            <a:ext cx="3656717" cy="4786322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3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элия\Desktop\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2571768"/>
          </a:xfrm>
        </p:spPr>
        <p:txBody>
          <a:bodyPr>
            <a:normAutofit fontScale="90000"/>
          </a:bodyPr>
          <a:lstStyle/>
          <a:p>
            <a:r>
              <a:rPr lang="ru-RU" sz="4000" i="1" dirty="0" smtClean="0"/>
              <a:t>Моя мама разная- разная</a:t>
            </a:r>
            <a:br>
              <a:rPr lang="ru-RU" sz="4000" i="1" dirty="0" smtClean="0"/>
            </a:br>
            <a:r>
              <a:rPr lang="ru-RU" sz="4000" i="1" dirty="0" smtClean="0"/>
              <a:t>И ей всё по плечу!</a:t>
            </a:r>
            <a:br>
              <a:rPr lang="ru-RU" sz="4000" i="1" dirty="0" smtClean="0"/>
            </a:br>
            <a:r>
              <a:rPr lang="ru-RU" sz="4000" i="1" dirty="0" smtClean="0"/>
              <a:t>О ней, любимой, единственной</a:t>
            </a:r>
            <a:br>
              <a:rPr lang="ru-RU" sz="4000" i="1" dirty="0" smtClean="0"/>
            </a:br>
            <a:r>
              <a:rPr lang="ru-RU" sz="4000" i="1" dirty="0" smtClean="0"/>
              <a:t>Рассказать вам сегодня хочу</a:t>
            </a:r>
            <a:r>
              <a:rPr lang="ru-RU" sz="5400" i="1" dirty="0" smtClean="0"/>
              <a:t>…</a:t>
            </a:r>
            <a:br>
              <a:rPr lang="ru-RU" sz="5400" i="1" dirty="0" smtClean="0"/>
            </a:br>
            <a:endParaRPr lang="ru-RU" sz="5400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00232" y="2714620"/>
            <a:ext cx="5772168" cy="3786214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2050" name="Picture 2" descr="C:\Users\элия\Desktop\Odnoklassniki\IMG_20210213_1135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2571744"/>
            <a:ext cx="6000792" cy="390525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857488" y="6215082"/>
            <a:ext cx="4498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Я родился!!!!</a:t>
            </a:r>
            <a:endParaRPr lang="ru-RU" sz="4800" dirty="0"/>
          </a:p>
        </p:txBody>
      </p:sp>
    </p:spTree>
  </p:cSld>
  <p:clrMapOvr>
    <a:masterClrMapping/>
  </p:clrMapOvr>
  <p:transition spd="slow" advTm="3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элия\Desktop\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1000132"/>
          </a:xfrm>
        </p:spPr>
        <p:txBody>
          <a:bodyPr>
            <a:normAutofit/>
          </a:bodyPr>
          <a:lstStyle/>
          <a:p>
            <a:r>
              <a:rPr lang="ru-RU" sz="5400" i="1" dirty="0" smtClean="0"/>
              <a:t>Детский сад</a:t>
            </a:r>
            <a:endParaRPr lang="ru-RU" sz="5400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43240" y="3786190"/>
            <a:ext cx="4629160" cy="2714644"/>
          </a:xfrm>
        </p:spPr>
        <p:txBody>
          <a:bodyPr>
            <a:normAutofit/>
          </a:bodyPr>
          <a:lstStyle/>
          <a:p>
            <a:endParaRPr lang="ru-RU" sz="800" dirty="0"/>
          </a:p>
        </p:txBody>
      </p:sp>
      <p:pic>
        <p:nvPicPr>
          <p:cNvPr id="3074" name="Picture 2" descr="C:\Users\элия\Desktop\Odnoklassniki\IMG_20210213_1138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285860"/>
            <a:ext cx="3214722" cy="4357718"/>
          </a:xfrm>
          <a:prstGeom prst="rect">
            <a:avLst/>
          </a:prstGeom>
          <a:noFill/>
        </p:spPr>
      </p:pic>
      <p:pic>
        <p:nvPicPr>
          <p:cNvPr id="7" name="Рисунок 6" descr="IMG_20210213_1146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9124" y="4000504"/>
            <a:ext cx="4714876" cy="2857496"/>
          </a:xfrm>
          <a:prstGeom prst="rect">
            <a:avLst/>
          </a:prstGeom>
        </p:spPr>
      </p:pic>
      <p:pic>
        <p:nvPicPr>
          <p:cNvPr id="8" name="Рисунок 7" descr="IMG_20210213_11445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57686" y="1285861"/>
            <a:ext cx="4786314" cy="271464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42910" y="4929198"/>
            <a:ext cx="349370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С мамой вместе в детский сад нам ходить охота, Воспитателем она,</a:t>
            </a:r>
          </a:p>
          <a:p>
            <a:r>
              <a:rPr lang="ru-RU" sz="2000" b="1" dirty="0" smtClean="0"/>
              <a:t> я с ней хочу быть просто!</a:t>
            </a:r>
          </a:p>
          <a:p>
            <a:r>
              <a:rPr lang="ru-RU" sz="2000" b="1" dirty="0" smtClean="0"/>
              <a:t>.</a:t>
            </a:r>
          </a:p>
          <a:p>
            <a:endParaRPr lang="ru-RU" sz="2000" b="1" dirty="0" smtClean="0"/>
          </a:p>
          <a:p>
            <a:endParaRPr lang="ru-RU" sz="2000" b="1" dirty="0"/>
          </a:p>
        </p:txBody>
      </p:sp>
    </p:spTree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элия\Desktop\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1143008"/>
          </a:xfrm>
        </p:spPr>
        <p:txBody>
          <a:bodyPr>
            <a:normAutofit fontScale="90000"/>
          </a:bodyPr>
          <a:lstStyle/>
          <a:p>
            <a:r>
              <a:rPr lang="ru-RU" sz="5400" i="1" dirty="0" smtClean="0"/>
              <a:t>Школа</a:t>
            </a:r>
            <a:br>
              <a:rPr lang="ru-RU" sz="5400" i="1" dirty="0" smtClean="0"/>
            </a:br>
            <a:endParaRPr lang="ru-RU" sz="5400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43240" y="3786190"/>
            <a:ext cx="4629160" cy="2714644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5" name="Рисунок 4" descr="IMG_20210213_1140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488" y="857232"/>
            <a:ext cx="3428992" cy="4857784"/>
          </a:xfrm>
          <a:prstGeom prst="rect">
            <a:avLst/>
          </a:prstGeom>
        </p:spPr>
      </p:pic>
      <p:pic>
        <p:nvPicPr>
          <p:cNvPr id="6" name="Рисунок 5" descr="IMG_20210213_11380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15074" y="2571744"/>
            <a:ext cx="2928926" cy="3643338"/>
          </a:xfrm>
          <a:prstGeom prst="rect">
            <a:avLst/>
          </a:prstGeom>
        </p:spPr>
      </p:pic>
      <p:pic>
        <p:nvPicPr>
          <p:cNvPr id="7" name="Рисунок 6" descr="IMG_20210213_11450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571480"/>
            <a:ext cx="2928958" cy="45720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5720" y="5286388"/>
            <a:ext cx="703405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Теперь ходит она  в школу,</a:t>
            </a:r>
          </a:p>
          <a:p>
            <a:r>
              <a:rPr lang="ru-RU" sz="2800" dirty="0" smtClean="0"/>
              <a:t>То сидит с отчетами,</a:t>
            </a:r>
          </a:p>
          <a:p>
            <a:r>
              <a:rPr lang="ru-RU" sz="2800" dirty="0" smtClean="0"/>
              <a:t>Потому что мамочка   учителем работает!</a:t>
            </a:r>
          </a:p>
          <a:p>
            <a:endParaRPr lang="ru-RU" sz="2800" dirty="0"/>
          </a:p>
        </p:txBody>
      </p:sp>
    </p:spTree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элия\Desktop\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928802"/>
          </a:xfrm>
        </p:spPr>
        <p:txBody>
          <a:bodyPr>
            <a:normAutofit/>
          </a:bodyPr>
          <a:lstStyle/>
          <a:p>
            <a:r>
              <a:rPr lang="ru-RU" sz="5400" i="1" dirty="0" smtClean="0"/>
              <a:t>10 лет мама отдала своей любимой школе…</a:t>
            </a:r>
            <a:endParaRPr lang="ru-RU" sz="5400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7554" y="1500174"/>
            <a:ext cx="5500726" cy="3857652"/>
          </a:xfrm>
        </p:spPr>
        <p:txBody>
          <a:bodyPr>
            <a:noAutofit/>
          </a:bodyPr>
          <a:lstStyle/>
          <a:p>
            <a:r>
              <a:rPr lang="ru-RU" sz="2400" i="1" dirty="0" smtClean="0">
                <a:solidFill>
                  <a:schemeClr val="tx1"/>
                </a:solidFill>
              </a:rPr>
              <a:t>У каждого есть в жизни первый учитель, </a:t>
            </a:r>
          </a:p>
          <a:p>
            <a:r>
              <a:rPr lang="ru-RU" sz="2400" i="1" dirty="0" smtClean="0">
                <a:solidFill>
                  <a:schemeClr val="tx1"/>
                </a:solidFill>
              </a:rPr>
              <a:t>У каждого из нас он в сердце будет жить…</a:t>
            </a:r>
          </a:p>
          <a:p>
            <a:r>
              <a:rPr lang="ru-RU" sz="2400" i="1" dirty="0" smtClean="0">
                <a:solidFill>
                  <a:schemeClr val="tx1"/>
                </a:solidFill>
              </a:rPr>
              <a:t>Однажды выбрав свой жизненный путь,</a:t>
            </a:r>
          </a:p>
          <a:p>
            <a:pPr algn="r"/>
            <a:r>
              <a:rPr lang="ru-RU" sz="2400" i="1" dirty="0" smtClean="0">
                <a:solidFill>
                  <a:schemeClr val="tx1"/>
                </a:solidFill>
              </a:rPr>
              <a:t>Он может всю жизнь твою перевернуть…</a:t>
            </a:r>
          </a:p>
          <a:p>
            <a:r>
              <a:rPr lang="ru-RU" sz="2400" i="1" dirty="0" smtClean="0">
                <a:solidFill>
                  <a:schemeClr val="tx1"/>
                </a:solidFill>
              </a:rPr>
              <a:t>Каждого из вас учитель будет помнить,</a:t>
            </a:r>
          </a:p>
          <a:p>
            <a:r>
              <a:rPr lang="ru-RU" sz="2400" i="1" dirty="0" smtClean="0">
                <a:solidFill>
                  <a:schemeClr val="tx1"/>
                </a:solidFill>
              </a:rPr>
              <a:t>Ключ к душе ученика   подберет.</a:t>
            </a:r>
          </a:p>
          <a:p>
            <a:r>
              <a:rPr lang="ru-RU" sz="2400" i="1" dirty="0" smtClean="0">
                <a:solidFill>
                  <a:schemeClr val="tx1"/>
                </a:solidFill>
              </a:rPr>
              <a:t>Пройдет много лет и даже тогда</a:t>
            </a:r>
          </a:p>
          <a:p>
            <a:r>
              <a:rPr lang="ru-RU" sz="2400" i="1" dirty="0" smtClean="0">
                <a:solidFill>
                  <a:schemeClr val="tx1"/>
                </a:solidFill>
              </a:rPr>
              <a:t>По имени каждого из вас  назовёт!</a:t>
            </a:r>
          </a:p>
          <a:p>
            <a:endParaRPr lang="ru-RU" sz="2400" i="1" dirty="0" smtClean="0">
              <a:solidFill>
                <a:schemeClr val="tx1"/>
              </a:solidFill>
            </a:endParaRPr>
          </a:p>
          <a:p>
            <a:endParaRPr lang="ru-RU" sz="2400" i="1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IMG_20190514_1829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1643050"/>
            <a:ext cx="3000396" cy="3857652"/>
          </a:xfrm>
          <a:prstGeom prst="rect">
            <a:avLst/>
          </a:prstGeom>
        </p:spPr>
      </p:pic>
    </p:spTree>
  </p:cSld>
  <p:clrMapOvr>
    <a:masterClrMapping/>
  </p:clrMapOvr>
  <p:transition spd="slow" advTm="3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элия\Desktop\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4"/>
            <a:ext cx="7772400" cy="3171847"/>
          </a:xfrm>
        </p:spPr>
        <p:txBody>
          <a:bodyPr>
            <a:normAutofit/>
          </a:bodyPr>
          <a:lstStyle/>
          <a:p>
            <a:r>
              <a:rPr lang="ru-RU" sz="5400" i="1" dirty="0" smtClean="0"/>
              <a:t>НО И НА ВСЕХ НАС У НЕЕ ВРЕМЕНИ ХВАТАЕТ</a:t>
            </a:r>
            <a:endParaRPr lang="ru-RU" sz="5400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43240" y="3786190"/>
            <a:ext cx="4629160" cy="2714644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5" name="Рисунок 4" descr="i (4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00250" y="2786058"/>
            <a:ext cx="4143386" cy="4071942"/>
          </a:xfrm>
          <a:prstGeom prst="rect">
            <a:avLst/>
          </a:prstGeom>
        </p:spPr>
      </p:pic>
    </p:spTree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элия\Desktop\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14356"/>
            <a:ext cx="7772400" cy="4286280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Занимаюсь творчеством</a:t>
            </a:r>
            <a:br>
              <a:rPr lang="ru-RU" i="1" dirty="0" smtClean="0"/>
            </a:br>
            <a:r>
              <a:rPr lang="ru-RU" i="1" dirty="0" smtClean="0"/>
              <a:t>с мамой с малых лет!</a:t>
            </a:r>
            <a:br>
              <a:rPr lang="ru-RU" i="1" dirty="0" smtClean="0"/>
            </a:br>
            <a:r>
              <a:rPr lang="ru-RU" i="1" dirty="0" smtClean="0"/>
              <a:t>На танцы с мамой вместе,</a:t>
            </a:r>
            <a:br>
              <a:rPr lang="ru-RU" i="1" dirty="0" smtClean="0"/>
            </a:br>
            <a:r>
              <a:rPr lang="ru-RU" i="1" dirty="0" smtClean="0"/>
              <a:t>На </a:t>
            </a:r>
            <a:r>
              <a:rPr lang="ru-RU" i="1" dirty="0" smtClean="0"/>
              <a:t>секцию</a:t>
            </a:r>
            <a:r>
              <a:rPr lang="ru-RU" i="1" dirty="0" smtClean="0"/>
              <a:t>, </a:t>
            </a:r>
            <a:r>
              <a:rPr lang="ru-RU" i="1" dirty="0" smtClean="0"/>
              <a:t>балет!</a:t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sz="5400" i="1" dirty="0" smtClean="0"/>
              <a:t/>
            </a:r>
            <a:br>
              <a:rPr lang="ru-RU" sz="5400" i="1" dirty="0" smtClean="0"/>
            </a:br>
            <a:endParaRPr lang="ru-RU" sz="5400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7686" y="3786190"/>
            <a:ext cx="3414714" cy="2714644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5" name="Рисунок 4" descr="IMG_20210213_1136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000372"/>
            <a:ext cx="4643438" cy="3857628"/>
          </a:xfrm>
          <a:prstGeom prst="rect">
            <a:avLst/>
          </a:prstGeom>
        </p:spPr>
      </p:pic>
      <p:pic>
        <p:nvPicPr>
          <p:cNvPr id="6" name="Рисунок 5" descr="IMG_20210213_11372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14942" y="2714620"/>
            <a:ext cx="3929058" cy="4143380"/>
          </a:xfrm>
          <a:prstGeom prst="rect">
            <a:avLst/>
          </a:prstGeom>
        </p:spPr>
      </p:pic>
      <p:pic>
        <p:nvPicPr>
          <p:cNvPr id="7" name="Рисунок 6" descr="IMG_20210213_11544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868" y="3643314"/>
            <a:ext cx="2714644" cy="3214686"/>
          </a:xfrm>
          <a:prstGeom prst="rect">
            <a:avLst/>
          </a:prstGeom>
        </p:spPr>
      </p:pic>
    </p:spTree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элия\Desktop\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4"/>
            <a:ext cx="7772400" cy="3171847"/>
          </a:xfrm>
        </p:spPr>
        <p:txBody>
          <a:bodyPr>
            <a:normAutofit/>
          </a:bodyPr>
          <a:lstStyle/>
          <a:p>
            <a:endParaRPr lang="ru-RU" sz="5400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43240" y="3786190"/>
            <a:ext cx="4629160" cy="2714644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5" name="Рисунок 4" descr="IMG_20210213_1141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00042"/>
            <a:ext cx="3071816" cy="4500570"/>
          </a:xfrm>
          <a:prstGeom prst="rect">
            <a:avLst/>
          </a:prstGeom>
        </p:spPr>
      </p:pic>
      <p:pic>
        <p:nvPicPr>
          <p:cNvPr id="6" name="Рисунок 5" descr="IMG_20210213_11412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28926" y="0"/>
            <a:ext cx="3571900" cy="5357826"/>
          </a:xfrm>
          <a:prstGeom prst="rect">
            <a:avLst/>
          </a:prstGeom>
        </p:spPr>
      </p:pic>
      <p:pic>
        <p:nvPicPr>
          <p:cNvPr id="7" name="Рисунок 6" descr="IMG_20210213_11410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72198" y="0"/>
            <a:ext cx="3071802" cy="435769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85786" y="5429264"/>
            <a:ext cx="73148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Много с мамой успеваем , </a:t>
            </a:r>
          </a:p>
          <a:p>
            <a:r>
              <a:rPr lang="ru-RU" sz="2000" dirty="0" smtClean="0"/>
              <a:t>Тренируемся, стреляем,</a:t>
            </a:r>
          </a:p>
          <a:p>
            <a:r>
              <a:rPr lang="ru-RU" sz="2000" dirty="0" smtClean="0"/>
              <a:t> Покататься с горки любим</a:t>
            </a:r>
          </a:p>
          <a:p>
            <a:r>
              <a:rPr lang="ru-RU" sz="2000" dirty="0" smtClean="0"/>
              <a:t>Ну а можно и верхом! </a:t>
            </a:r>
            <a:endParaRPr lang="ru-RU" sz="2000" dirty="0"/>
          </a:p>
        </p:txBody>
      </p:sp>
      <p:pic>
        <p:nvPicPr>
          <p:cNvPr id="9" name="Рисунок 8" descr="IMG_20190616_00231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86314" y="3357562"/>
            <a:ext cx="4357686" cy="3500438"/>
          </a:xfrm>
          <a:prstGeom prst="rect">
            <a:avLst/>
          </a:prstGeom>
        </p:spPr>
      </p:pic>
    </p:spTree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217</Words>
  <Application>Microsoft Office PowerPoint</Application>
  <PresentationFormat>Экран (4:3)</PresentationFormat>
  <Paragraphs>54</Paragraphs>
  <Slides>16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Моя любимая мамочка…</vt:lpstr>
      <vt:lpstr>Я скажу вам не тая, Всех лучше мамочка моя!!!</vt:lpstr>
      <vt:lpstr>Моя мама разная- разная И ей всё по плечу! О ней, любимой, единственной Рассказать вам сегодня хочу… </vt:lpstr>
      <vt:lpstr>Детский сад</vt:lpstr>
      <vt:lpstr>Школа </vt:lpstr>
      <vt:lpstr>10 лет мама отдала своей любимой школе…</vt:lpstr>
      <vt:lpstr>НО И НА ВСЕХ НАС У НЕЕ ВРЕМЕНИ ХВАТАЕТ</vt:lpstr>
      <vt:lpstr>Занимаюсь творчеством с мамой с малых лет! На танцы с мамой вместе, На секцию, балет!     </vt:lpstr>
      <vt:lpstr>Слайд 9</vt:lpstr>
      <vt:lpstr>Мама  очень любит путешествия, а главная её мечта- Париж… </vt:lpstr>
      <vt:lpstr>Слайд 11</vt:lpstr>
      <vt:lpstr>Слайд 12</vt:lpstr>
      <vt:lpstr>Слайд 13</vt:lpstr>
      <vt:lpstr>Слайд 14</vt:lpstr>
      <vt:lpstr>В презентации использованы  фото из семейного архива,  стихотворения собственного сочинения. Песня из кинофильма «Мама»(1976 год) слова Юрия Энтина, музыка Б.Жерара Анимация http://imageloveyou.ru/noname/imgbig/imageloveyou_ru_219.jpg</vt:lpstr>
      <vt:lpstr>Такая разная… Моя…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Моя любимая мамочка…</dc:title>
  <dc:creator>элия</dc:creator>
  <cp:lastModifiedBy>элия</cp:lastModifiedBy>
  <cp:revision>12</cp:revision>
  <dcterms:created xsi:type="dcterms:W3CDTF">2021-02-13T09:17:06Z</dcterms:created>
  <dcterms:modified xsi:type="dcterms:W3CDTF">2021-02-13T12:32:21Z</dcterms:modified>
</cp:coreProperties>
</file>