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2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4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33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78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56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82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75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22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04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4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82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8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9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5B7167E-1CC5-40A9-B0AB-2B660B16432B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3055AA-3437-4D71-9AED-8C1D6E18C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4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640" y="621517"/>
            <a:ext cx="8689976" cy="1329204"/>
          </a:xfrm>
        </p:spPr>
        <p:txBody>
          <a:bodyPr/>
          <a:lstStyle/>
          <a:p>
            <a:r>
              <a:rPr lang="ru-RU" b="1" dirty="0" smtClean="0"/>
              <a:t>ПРАВИЛЬНАЯ ШКОЛА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8223" y="2127069"/>
            <a:ext cx="8689976" cy="13715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Конкурс рисунков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781" y="2875521"/>
            <a:ext cx="3329125" cy="2959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ÐÑÐ°ÑÐ¾ÑÐ½ÑÐµ ÑÐºÐ¾Ð»ÑÐ½ÑÐµ Ð¿Ð¾ÑÑÐ°Ð²ÐºÐ¸ â ÑÑÐ¾ÐºÐ¾Ð²Ð¾Ðµ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69" y="4128318"/>
            <a:ext cx="2021568" cy="202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740" y="0"/>
            <a:ext cx="8096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57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zen_doc/1901671/pub_5cbc5c751c8e87021bb87abc_5cbc5cf55d653c00b37f662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37" y="167639"/>
            <a:ext cx="8797743" cy="649077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436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abavnik.club/wp-content/uploads/Kartinki_pro_shkolu_buduschego_23_09044005-1024x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14" y="106729"/>
            <a:ext cx="9036612" cy="644211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0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¡ÑÐ°ÑÑÐ»Ð¸Ð²ÑÐµ ÑÐ¼ÐµÑÑÐ¸ÐµÑÑ Ð´ÐµÑÐ¸ Ð² ÑÐºÐ¾Ð»Ðµ â ÑÑÐ¾ÐºÐ¾Ð²Ð¾Ðµ ÑÐ¾Ñ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00" y="152400"/>
            <a:ext cx="5558246" cy="37054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£Ð¼Ð½Ð°Ñ Ð³ÑÑÐ¿Ð¿Ð° ÑÐºÐ¾Ð»ÑÐ½Ð¸ÐºÐ¾Ð² â ÑÑÐ¾ÐºÐ¾Ð²Ð¾Ðµ ÑÐ¾Ñ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77" y="152399"/>
            <a:ext cx="5558246" cy="37054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£ÑÐ¸ÑÐµÐ»ÑÐ½Ð¸ÑÐ° Ð¨ÐºÐ¾Ð»Ñ ÐÐ¾Ð¼Ð¾Ð³Ð°ÐµÑ ÐÐ²ÑÐ¼ ÐÐµÑÑÐ¼ ÐÑÐ¿Ð¾Ð»ÑÐ·ÑÑ ÐÐ»Ð°Ð½ÑÐµÑÐ½ÑÐ¹ ÐÐ¾Ð¼Ð¿ÑÑÑÐµÑ Ð¡ÑÐ¾Ð»Ð¾Ð¼ ÐÐ»Ð°ÑÑÐµ â ÑÑÐ¾ÐºÐ¾Ð²Ð¾Ðµ ÑÐ¾ÑÐ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71" y="3735190"/>
            <a:ext cx="4684215" cy="31228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53517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</TotalTime>
  <Words>4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Tw Cen MT</vt:lpstr>
      <vt:lpstr>Капля</vt:lpstr>
      <vt:lpstr>ПРАВИЛЬНАЯ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ПРАВИЛЬНАЯ ШКОЛА</dc:title>
  <dc:creator>RePack by Diakov</dc:creator>
  <cp:lastModifiedBy>RePack by Diakov</cp:lastModifiedBy>
  <cp:revision>4</cp:revision>
  <dcterms:created xsi:type="dcterms:W3CDTF">2019-10-22T13:48:32Z</dcterms:created>
  <dcterms:modified xsi:type="dcterms:W3CDTF">2019-10-22T14:14:20Z</dcterms:modified>
</cp:coreProperties>
</file>