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me-1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28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4-22T20:18:47.726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6447" y="404664"/>
            <a:ext cx="8616033" cy="1512168"/>
          </a:xfrm>
        </p:spPr>
        <p:txBody>
          <a:bodyPr/>
          <a:lstStyle/>
          <a:p>
            <a:r>
              <a:rPr lang="ru-RU" dirty="0" smtClean="0"/>
              <a:t>Геометрическое распределение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556000"/>
            <a:ext cx="8658564" cy="174520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l"/>
            <a:r>
              <a:rPr lang="ru-RU" dirty="0" smtClean="0"/>
              <a:t>Участники группы:</a:t>
            </a:r>
          </a:p>
          <a:p>
            <a:pPr algn="l"/>
            <a:r>
              <a:rPr lang="ru-RU" dirty="0" smtClean="0"/>
              <a:t>Спиридонов А., Спиридонов Д., </a:t>
            </a:r>
            <a:r>
              <a:rPr lang="ru-RU" dirty="0" err="1" smtClean="0"/>
              <a:t>Кандибор</a:t>
            </a:r>
            <a:r>
              <a:rPr lang="ru-RU" dirty="0" smtClean="0"/>
              <a:t> М., </a:t>
            </a:r>
            <a:r>
              <a:rPr lang="ru-RU" dirty="0" err="1" smtClean="0"/>
              <a:t>Шулбаев</a:t>
            </a:r>
            <a:r>
              <a:rPr lang="ru-RU" dirty="0" smtClean="0"/>
              <a:t> С., Логинов Р., </a:t>
            </a:r>
            <a:r>
              <a:rPr lang="ru-RU" dirty="0" err="1" smtClean="0"/>
              <a:t>Ивандаев</a:t>
            </a:r>
            <a:r>
              <a:rPr lang="ru-RU" dirty="0" smtClean="0"/>
              <a:t> Р., Ходаков Д.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90154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79512" y="2636912"/>
            <a:ext cx="8784976" cy="3705275"/>
          </a:xfrm>
          <a:blipFill rotWithShape="1">
            <a:blip r:embed="rId2" cstate="print"/>
            <a:stretch>
              <a:fillRect l="-2566" t="-165"/>
            </a:stretch>
          </a:blipFill>
        </p:spPr>
        <p:txBody>
          <a:bodyPr/>
          <a:lstStyle/>
          <a:p>
            <a:pPr>
              <a:buNone/>
            </a:pPr>
            <a:r>
              <a:rPr lang="ru-RU" dirty="0">
                <a:noFill/>
              </a:rPr>
              <a:t>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Определение закона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782106"/>
                  </p:ext>
                </p:extLst>
              </p:nvPr>
            </p:nvGraphicFramePr>
            <p:xfrm>
              <a:off x="1187624" y="3645024"/>
              <a:ext cx="6336708" cy="7549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05244"/>
                    <a:gridCol w="905244"/>
                    <a:gridCol w="905244"/>
                    <a:gridCol w="905244"/>
                    <a:gridCol w="905244"/>
                    <a:gridCol w="905244"/>
                    <a:gridCol w="905244"/>
                  </a:tblGrid>
                  <a:tr h="1395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…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…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14848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𝑝𝑞</m:t>
                                    </m:r>
                                  </m:e>
                                  <m:sup/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𝑝𝑞</m:t>
                                    </m:r>
                                  </m:e>
                                  <m:sup>
                                    <m:r>
                                      <a:rPr lang="en-US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…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𝑝𝑞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𝑚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…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72782106"/>
                  </p:ext>
                </p:extLst>
              </p:nvPr>
            </p:nvGraphicFramePr>
            <p:xfrm>
              <a:off x="1187624" y="3645024"/>
              <a:ext cx="6336708" cy="7549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05244"/>
                    <a:gridCol w="905244"/>
                    <a:gridCol w="905244"/>
                    <a:gridCol w="905244"/>
                    <a:gridCol w="905244"/>
                    <a:gridCol w="905244"/>
                    <a:gridCol w="905244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76" t="-8333" r="-602703" b="-1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…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…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8919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76" t="-101563" r="-602703" b="-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101563" r="-498658" b="-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1351" t="-101563" r="-402027" b="-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99329" t="-101563" r="-299329" b="-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…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98658" t="-101563" r="-100000" b="-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…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874055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51520" y="2675467"/>
            <a:ext cx="8712967" cy="3450696"/>
          </a:xfrm>
          <a:blipFill rotWithShape="1">
            <a:blip r:embed="rId2" cstate="print"/>
            <a:stretch>
              <a:fillRect l="-1049" t="-2473"/>
            </a:stretch>
          </a:blipFill>
        </p:spPr>
        <p:txBody>
          <a:bodyPr/>
          <a:lstStyle/>
          <a:p>
            <a:pPr>
              <a:buNone/>
            </a:pPr>
            <a:r>
              <a:rPr lang="ru-RU" dirty="0">
                <a:noFill/>
              </a:rPr>
              <a:t>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числовые характеристики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8596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51520" y="2675466"/>
            <a:ext cx="8722359" cy="3849877"/>
          </a:xfrm>
          <a:blipFill rotWithShape="1">
            <a:blip r:embed="rId2" cstate="print"/>
            <a:stretch>
              <a:fillRect l="-559" t="-158" r="-489"/>
            </a:stretch>
          </a:blipFill>
        </p:spPr>
        <p:txBody>
          <a:bodyPr/>
          <a:lstStyle/>
          <a:p>
            <a:pPr>
              <a:buNone/>
            </a:pPr>
            <a:r>
              <a:rPr lang="ru-RU" dirty="0">
                <a:noFill/>
              </a:rPr>
              <a:t>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1106597"/>
                  </p:ext>
                </p:extLst>
              </p:nvPr>
            </p:nvGraphicFramePr>
            <p:xfrm>
              <a:off x="1187624" y="3933056"/>
              <a:ext cx="6120680" cy="11801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5085"/>
                    <a:gridCol w="765085"/>
                    <a:gridCol w="711114"/>
                    <a:gridCol w="819056"/>
                    <a:gridCol w="854049"/>
                    <a:gridCol w="558415"/>
                    <a:gridCol w="1149682"/>
                    <a:gridCol w="498194"/>
                  </a:tblGrid>
                  <a:tr h="54006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…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…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54006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r>
                            <a:rPr lang="ru-RU" dirty="0" smtClean="0"/>
                            <a:t>,1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0,09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0,081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0,0729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…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0,9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𝑚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dirty="0" smtClean="0"/>
                            <a:t>*0,1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…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351106597"/>
                  </p:ext>
                </p:extLst>
              </p:nvPr>
            </p:nvGraphicFramePr>
            <p:xfrm>
              <a:off x="1187624" y="3933056"/>
              <a:ext cx="6120680" cy="11801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5085"/>
                    <a:gridCol w="765085"/>
                    <a:gridCol w="711114"/>
                    <a:gridCol w="819056"/>
                    <a:gridCol w="854049"/>
                    <a:gridCol w="558415"/>
                    <a:gridCol w="1149682"/>
                    <a:gridCol w="498194"/>
                  </a:tblGrid>
                  <a:tr h="640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94" t="-4762" r="-696825" b="-8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…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…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54006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94" t="-123596" r="-6968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r>
                            <a:rPr lang="ru-RU" dirty="0" smtClean="0"/>
                            <a:t>,1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0,09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0,081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0,0729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…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90957" t="-123596" r="-436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…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2922352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7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184</TotalTime>
  <Words>58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Геометрическое распределение</vt:lpstr>
      <vt:lpstr>Определение закона</vt:lpstr>
      <vt:lpstr> числовые характеристики</vt:lpstr>
      <vt:lpstr>Пример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Геометрическая последовательность</dc:title>
  <dc:creator>home-1</dc:creator>
  <cp:lastModifiedBy>IS10820</cp:lastModifiedBy>
  <cp:revision>19</cp:revision>
  <dcterms:created xsi:type="dcterms:W3CDTF">2016-04-22T17:13:43Z</dcterms:created>
  <dcterms:modified xsi:type="dcterms:W3CDTF">2016-04-26T07:56:27Z</dcterms:modified>
</cp:coreProperties>
</file>