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CE1A-038B-4C53-BCB7-DD7BEB49D88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6C30-4A80-4FD2-995E-6F0253E51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4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76C30-4A80-4FD2-995E-6F0253E51C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1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3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2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97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0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5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0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098EC-2857-46AC-B571-5F2BA940D9B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56AB-56B1-4C5C-8465-AAFABBA379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4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1985" y="3651914"/>
            <a:ext cx="2987040" cy="1655762"/>
          </a:xfrm>
        </p:spPr>
        <p:txBody>
          <a:bodyPr/>
          <a:lstStyle/>
          <a:p>
            <a:r>
              <a:rPr lang="ru-RU" dirty="0" err="1" smtClean="0"/>
              <a:t>Гагарская</a:t>
            </a:r>
            <a:r>
              <a:rPr lang="ru-RU" dirty="0" smtClean="0"/>
              <a:t> Ольга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15" y="3038787"/>
            <a:ext cx="2826327" cy="1811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24" y="2536137"/>
            <a:ext cx="1801906" cy="2151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3201110"/>
            <a:ext cx="2086396" cy="1486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3" y="1632194"/>
            <a:ext cx="2337262" cy="332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4CBA"/>
              </a:clrFrom>
              <a:clrTo>
                <a:srgbClr val="004CB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46" y="2716307"/>
            <a:ext cx="4598412" cy="3084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090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Выбери из множества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30" y="1407698"/>
            <a:ext cx="2944369" cy="1308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2" y="1765336"/>
            <a:ext cx="2200748" cy="3869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625" y="3343208"/>
            <a:ext cx="2385584" cy="1157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45" y="5634393"/>
            <a:ext cx="2556218" cy="942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14338"/>
              </a:clrFrom>
              <a:clrTo>
                <a:srgbClr val="F1433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90" y="5096014"/>
            <a:ext cx="2206620" cy="1488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31" y="2065400"/>
            <a:ext cx="1347428" cy="9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-0.56459 0.106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2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41041 -0.07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51197 -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6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Развитие внимания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67435" y="1600200"/>
            <a:ext cx="1828800" cy="174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812741" y="1465730"/>
            <a:ext cx="1640542" cy="1680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27094" y="4511487"/>
            <a:ext cx="1828800" cy="168760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91716" y="4511487"/>
            <a:ext cx="2649071" cy="1472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1.25E-6 0.00023 C 0.00286 -0.00509 0.00599 -0.01204 0.00989 -0.01574 C 0.01237 -0.01783 0.01614 -0.01852 0.01875 -0.01968 C 0.01979 -0.02014 0.02083 -0.02107 0.022 -0.02153 C 0.0293 -0.025 0.02995 -0.02523 0.03633 -0.02732 C 0.03776 -0.02871 0.03919 -0.03079 0.04075 -0.03125 C 0.05664 -0.0375 0.07643 -0.03634 0.09154 -0.03727 C 0.09375 -0.0382 0.09935 -0.04074 0.10143 -0.04121 C 0.10872 -0.04213 0.11614 -0.04213 0.12344 -0.04306 C 0.18138 -0.0507 0.09974 -0.04537 0.19961 -0.04908 L 0.35286 -0.04699 C 0.36328 -0.04653 0.37344 -0.04329 0.38372 -0.04121 C 0.39453 -0.03889 0.40521 -0.03565 0.41575 -0.03125 C 0.44075 -0.02084 0.42409 -0.02616 0.45 -0.01366 C 0.46627 -0.00579 0.47174 -0.00486 0.48854 1.85185E-6 C 0.49375 0.00324 0.4987 0.00717 0.50404 0.00995 C 0.52057 0.01829 0.51719 0.01273 0.53268 0.02153 C 0.53971 0.02569 0.54726 0.02824 0.55364 0.03541 C 0.55976 0.04213 0.57487 0.05741 0.58125 0.06875 C 0.58372 0.07315 0.58724 0.07662 0.58893 0.08241 C 0.58958 0.08495 0.5901 0.08796 0.59114 0.09004 C 0.59739 0.10579 0.59258 0.08171 0.60104 0.11157 C 0.6026 0.11736 0.60443 0.12454 0.60651 0.1294 C 0.60755 0.13171 0.60885 0.13333 0.60989 0.13541 C 0.61107 0.13773 0.61211 0.14051 0.61315 0.14329 L 0.61536 0.15879 C 0.61575 0.16157 0.61601 0.16412 0.61654 0.16666 C 0.6168 0.16875 0.61732 0.1706 0.61758 0.17268 C 0.62031 0.18981 0.61719 0.17222 0.61979 0.18634 C 0.6194 0.2 0.61966 0.21389 0.61875 0.22754 C 0.61862 0.2294 0.61706 0.22986 0.61654 0.23148 C 0.61562 0.23379 0.6151 0.2368 0.61432 0.23935 C 0.61328 0.24259 0.61211 0.24583 0.61094 0.24907 C 0.61029 0.25116 0.60976 0.25347 0.60872 0.25486 C 0.60755 0.25671 0.60586 0.25764 0.6043 0.25879 C 0.60325 0.26088 0.60221 0.26296 0.60104 0.26481 C 0.6 0.2662 0.5987 0.2669 0.59779 0.26875 C 0.59648 0.27106 0.59583 0.2743 0.5944 0.27662 C 0.59323 0.27847 0.59141 0.2787 0.58997 0.28032 C 0.5888 0.28194 0.58789 0.28449 0.58672 0.28634 C 0.58529 0.28842 0.58372 0.29028 0.58229 0.29213 C 0.58125 0.29352 0.57995 0.29467 0.57904 0.29606 C 0.57773 0.29791 0.57695 0.30046 0.57565 0.30208 C 0.57435 0.3037 0.57266 0.3044 0.57122 0.30602 C 0.56706 0.31065 0.56432 0.31643 0.56029 0.32153 C 0.54674 0.33889 0.55638 0.3243 0.54258 0.33935 C 0.5362 0.34583 0.53073 0.35555 0.52383 0.36088 C 0.52122 0.36273 0.51849 0.36412 0.51614 0.36666 C 0.49049 0.39398 0.51146 0.37708 0.49401 0.39004 C 0.48672 0.40324 0.4931 0.39398 0.48411 0.40208 C 0.48151 0.40416 0.47904 0.40764 0.47643 0.40995 C 0.46276 0.42129 0.46953 0.41435 0.46211 0.41967 C 0.46016 0.4206 0.45846 0.42268 0.45651 0.42361 C 0.44896 0.42731 0.44088 0.42824 0.43333 0.4331 C 0.4293 0.43565 0.42539 0.43912 0.42122 0.4412 C 0.4138 0.44514 0.3944 0.45347 0.38372 0.45694 L 0.37708 0.45856 C 0.36992 0.46366 0.37031 0.46458 0.36055 0.46458 L 0.2293 0.46273 C 0.22682 0.46157 0.22422 0.45972 0.22161 0.45856 C 0.21979 0.4581 0.21797 0.45764 0.21614 0.45694 L 0.20625 0.45301 C 0.20325 0.45185 0.20026 0.45023 0.19739 0.44907 C 0.19401 0.44768 0.19075 0.44676 0.1875 0.44514 C 0.18411 0.44329 0.18086 0.4412 0.17747 0.43935 C 0.175 0.43773 0.17239 0.4368 0.16979 0.43541 C 0.1668 0.43333 0.16406 0.43055 0.16094 0.42916 C 0.14674 0.42268 0.15586 0.43657 0.1345 0.41759 C 0.13307 0.41643 0.13151 0.41528 0.13008 0.41366 C 0.12825 0.41157 0.12643 0.40926 0.12461 0.40787 C 0.12279 0.40625 0.12083 0.40532 0.11901 0.40393 C 0.11719 0.40139 0.11549 0.39838 0.11354 0.39606 C 0.1069 0.38819 0.10638 0.39514 0.09805 0.38009 C 0.08698 0.36065 0.10312 0.38819 0.08268 0.36088 C 0.06823 0.34166 0.0862 0.36528 0.075 0.35092 C 0.07344 0.34907 0.07213 0.34676 0.07057 0.34514 C 0.06914 0.34329 0.06745 0.34282 0.06614 0.3412 C 0.05573 0.32801 0.07044 0.34213 0.05833 0.33148 L 0.04844 0.31366 C 0.04739 0.3118 0.04635 0.30972 0.04518 0.30787 C 0.04336 0.30532 0.04127 0.30324 0.03958 0.3 C 0.03802 0.29676 0.03489 0.28704 0.03307 0.28241 C 0.0319 0.27986 0.03073 0.27731 0.02969 0.27454 C 0.01823 0.24514 0.02721 0.26666 0.01979 0.24907 C 0.0151 0.2243 0.02292 0.26389 0.01654 0.23727 C 0.01588 0.23472 0.01575 0.23194 0.01536 0.2294 C 0.0151 0.22754 0.01458 0.22546 0.01432 0.22361 C 0.0138 0.22037 0.01354 0.21713 0.01315 0.21366 C 0.01276 0.20995 0.01263 0.20579 0.01211 0.20208 C 0.01159 0.19861 0.01055 0.19537 0.00989 0.19213 C 0.01055 0.17222 0.01029 0.16065 0.01211 0.14329 C 0.01341 0.12963 0.01276 0.14074 0.01432 0.1294 C 0.01471 0.12616 0.0151 0.12291 0.01536 0.11967 C 0.01575 0.11574 0.01575 0.11157 0.01654 0.10787 C 0.01719 0.1044 0.01888 0.10139 0.01979 0.09815 C 0.02031 0.09629 0.02044 0.09398 0.02083 0.09213 C 0.02148 0.09004 0.02239 0.08819 0.02305 0.08634 C 0.02396 0.08379 0.02435 0.08102 0.02526 0.07847 C 0.02656 0.075 0.02838 0.07199 0.02969 0.06875 C 0.03125 0.06481 0.03229 0.06018 0.03411 0.05694 C 0.03529 0.05486 0.03646 0.05324 0.0375 0.05092 C 0.03958 0.04629 0.04036 0.04143 0.04297 0.03727 C 0.04531 0.03356 0.04831 0.03102 0.05065 0.02754 C 0.05495 0.02106 0.05612 0.01574 0.06055 0.0118 C 0.06159 0.01088 0.06289 0.01088 0.06393 0.00995 C 0.07396 1.85185E-6 0.06745 0.00555 0.07383 -0.00394 C 0.0776 -0.00949 0.0763 -0.00671 0.08047 -0.00972 C 0.08203 -0.01088 0.08346 -0.01227 0.08489 -0.01366 C 0.08607 -0.01482 0.08698 -0.01667 0.08815 -0.01759 C 0.08958 -0.01875 0.09114 -0.01898 0.09258 -0.01968 C 0.09557 -0.02222 0.09818 -0.02639 0.10143 -0.02732 C 0.10364 -0.02801 0.10586 -0.02847 0.10807 -0.0294 C 0.11029 -0.03033 0.11237 -0.03218 0.11458 -0.03334 C 0.12044 -0.03611 0.1263 -0.03912 0.13229 -0.04121 C 0.13594 -0.04236 0.13971 -0.04329 0.14336 -0.04514 C 0.14779 -0.04722 0.15208 -0.0507 0.15651 -0.05301 C 0.16094 -0.05509 0.16536 -0.05648 0.16979 -0.0588 C 0.17422 -0.06111 0.17851 -0.06459 0.18307 -0.06667 C 0.18698 -0.06852 0.19114 -0.06875 0.19518 -0.0706 C 0.20221 -0.07384 0.20911 -0.07847 0.21614 -0.08241 C 0.22018 -0.08449 0.22422 -0.08611 0.22825 -0.0882 C 0.2319 -0.09005 0.23555 -0.09236 0.23932 -0.09398 C 0.24258 -0.0956 0.24596 -0.09653 0.24922 -0.09792 C 0.2569 -0.10162 0.26445 -0.10695 0.27239 -0.10972 C 0.27604 -0.11111 0.27982 -0.11204 0.28333 -0.11366 C 0.28568 -0.11459 0.28776 -0.11644 0.28997 -0.11759 C 0.29987 -0.12246 0.30989 -0.12685 0.31979 -0.13125 C 0.32122 -0.13195 0.32266 -0.13287 0.32422 -0.13334 L 0.32969 -0.13519 C 0.33151 -0.13658 0.33333 -0.1382 0.33529 -0.13912 C 0.34323 -0.14329 0.34687 -0.14445 0.35404 -0.14699 L 0.4819 -0.14514 C 0.49375 -0.14445 0.50547 -0.14028 0.51719 -0.13727 C 0.53385 -0.1331 0.53229 -0.1338 0.54922 -0.12732 C 0.55729 -0.12431 0.56536 -0.12014 0.57344 -0.11759 C 0.57969 -0.11574 0.58607 -0.11412 0.59219 -0.11181 C 0.60364 -0.10741 0.59414 -0.1088 0.6043 -0.10394 C 0.60651 -0.10278 0.60872 -0.10255 0.61094 -0.10185 C 0.62096 -0.09306 0.60872 -0.10301 0.62643 -0.09398 C 0.6306 -0.0919 0.6345 -0.08889 0.63854 -0.08634 C 0.65104 -0.06968 0.63529 -0.08982 0.64739 -0.07639 C 0.64896 -0.07477 0.65026 -0.07222 0.65182 -0.0706 C 0.65312 -0.06898 0.65482 -0.06829 0.65625 -0.06667 C 0.66979 -0.04908 0.65937 -0.06088 0.66719 -0.04908 C 0.67187 -0.0419 0.67109 -0.04514 0.675 -0.03727 C 0.67617 -0.03472 0.67721 -0.03218 0.67825 -0.0294 C 0.68099 -0.02199 0.68581 -0.00972 0.68815 1.85185E-6 C 0.68867 0.00185 0.68893 0.00393 0.68932 0.00602 C 0.6901 0.01041 0.69075 0.01504 0.69154 0.01967 C 0.69219 0.02361 0.69297 0.02754 0.69375 0.03148 C 0.69414 0.0375 0.69583 0.05787 0.69583 0.06273 C 0.69583 0.17847 0.70182 0.14491 0.69375 0.18819 C 0.69297 0.1993 0.6931 0.20254 0.69154 0.2118 C 0.69075 0.21574 0.68932 0.22361 0.68932 0.22384 C 0.68893 0.2287 0.68867 0.23773 0.68711 0.24329 C 0.68646 0.24537 0.68555 0.24699 0.68489 0.24907 C 0.68333 0.25347 0.6819 0.2581 0.68047 0.26273 C 0.67969 0.26528 0.67917 0.26829 0.67825 0.2706 C 0.67695 0.27407 0.67513 0.27685 0.67383 0.28032 C 0.66588 0.30162 0.68099 0.26967 0.66614 0.30208 C 0.66484 0.30486 0.66302 0.30694 0.66172 0.30995 C 0.66055 0.31227 0.65963 0.31528 0.65833 0.31759 C 0.65703 0.31991 0.65534 0.32129 0.65404 0.32361 C 0.65091 0.32824 0.64792 0.33379 0.64518 0.33935 C 0.64362 0.34213 0.64245 0.34629 0.64075 0.34907 C 0.6388 0.35208 0.63633 0.35416 0.63411 0.35694 C 0.62891 0.36342 0.62383 0.36991 0.61875 0.37639 C 0.61081 0.38634 0.61393 0.38194 0.60651 0.39004 C 0.57305 0.42754 0.60859 0.38935 0.58776 0.40995 C 0.58008 0.41759 0.57305 0.42824 0.56458 0.4331 C 0.5625 0.43449 0.56016 0.43565 0.55807 0.43704 C 0.55247 0.44166 0.54713 0.44699 0.54154 0.45069 C 0.5345 0.45579 0.53268 0.45416 0.52604 0.45694 C 0.52044 0.45926 0.5151 0.46273 0.5095 0.46458 C 0.50573 0.46597 0.50325 0.4669 0.49961 0.46852 C 0.49583 0.4706 0.49219 0.47245 0.48854 0.47454 C 0.48672 0.47546 0.48489 0.47569 0.48307 0.47662 C 0.45898 0.48773 0.48125 0.4787 0.46654 0.48426 L 0.44557 0.49213 L 0.43333 0.49606 C 0.43229 0.49745 0.43138 0.49907 0.43008 0.5 C 0.41315 0.51041 0.4082 0.50903 0.38815 0.51366 C 0.37461 0.52037 0.38255 0.51713 0.36172 0.52361 C 0.35312 0.52616 0.34857 0.52731 0.33854 0.52916 C 0.33489 0.53032 0.33125 0.53055 0.32747 0.53148 C 0.322 0.53194 0.31654 0.53264 0.31094 0.5331 C 0.30833 0.53449 0.30586 0.53634 0.30325 0.53704 C 0.30039 0.53819 0.29739 0.53866 0.2944 0.53935 L 0.27461 0.54305 L 0.16211 0.5412 C 0.15768 0.54074 0.15039 0.53935 0.14557 0.53704 C 0.14297 0.53611 0.14036 0.53426 0.13776 0.5331 C 0.13346 0.53171 0.12891 0.53125 0.12461 0.52916 C 0.12226 0.52824 0.12018 0.52639 0.11797 0.52546 C 0.097 0.51666 0.09805 0.51736 0.08372 0.51366 C 0.0793 0.51111 0.075 0.50833 0.07057 0.50602 C 0.06875 0.50486 0.0668 0.50486 0.06497 0.50393 C 0.06315 0.50278 0.06146 0.50092 0.0595 0.5 C 0.05625 0.49838 0.05286 0.49745 0.04961 0.49606 C 0.04323 0.49028 0.04401 0.4912 0.03633 0.48241 C 0.03476 0.48055 0.03346 0.47824 0.0319 0.47662 C 0.02721 0.47129 0.02226 0.46782 0.01758 0.46273 C 0.01562 0.46065 0.01406 0.45717 0.01211 0.45463 C 0.01029 0.45278 0.00833 0.45139 0.00651 0.44907 C 0.00273 0.44421 -0.00065 0.43819 -0.00443 0.4331 C -0.00664 0.43055 -0.00899 0.42824 -0.01107 0.42546 C -0.01237 0.42384 -0.01328 0.42153 -0.01445 0.41967 C -0.01693 0.41528 -0.01966 0.4118 -0.02214 0.40787 C -0.02344 0.40532 -0.02422 0.40254 -0.02539 0.4 C -0.02761 0.39514 -0.02995 0.39097 -0.03203 0.38634 C -0.04024 0.36829 -0.04167 0.36481 -0.04753 0.35092 C -0.04974 0.34583 -0.05208 0.34074 -0.05417 0.33541 L -0.06406 0.30787 C -0.06445 0.30602 -0.06471 0.30393 -0.06511 0.30208 C -0.06589 0.29838 -0.06784 0.29074 -0.06849 0.28634 C -0.06888 0.2831 -0.06914 0.27986 -0.06953 0.27662 C -0.07044 0.26944 -0.07175 0.26157 -0.07279 0.25486 C -0.07214 0.2243 -0.07162 0.19352 -0.0707 0.16273 C -0.07057 0.15972 -0.06914 0.14352 -0.06849 0.13935 C -0.06745 0.13333 -0.06602 0.12754 -0.06511 0.12153 C -0.0638 0.11157 -0.06432 0.10092 -0.06185 0.09213 C -0.06107 0.08958 -0.06029 0.08704 -0.05964 0.08426 C -0.05768 0.07731 -0.05625 0.06967 -0.05417 0.06273 C -0.05326 0.05995 -0.05182 0.05764 -0.05078 0.05486 C -0.04987 0.05254 -0.04948 0.04954 -0.04857 0.04699 C -0.04688 0.04166 -0.04505 0.03657 -0.0431 0.03148 C -0.04024 0.02407 -0.03711 0.01713 -0.03425 0.00995 C -0.01927 -0.02801 -0.03516 0.01041 -0.02214 -0.02153 C -0.02109 -0.02408 -0.01966 -0.02639 -0.01875 -0.0294 C -0.01367 -0.04746 -0.01667 -0.04097 -0.01107 -0.05093 C -0.00794 -0.06505 -0.01003 -0.05787 -0.00443 -0.07246 C -0.00326 -0.07593 -0.00104 -0.08241 0.00104 -0.08426 C 0.00417 -0.08704 0.00755 -0.08912 0.01094 -0.09005 L 0.02305 -0.09398 C 0.02565 -0.09491 0.02825 -0.09514 0.03086 -0.09607 C 0.03307 -0.09676 0.04219 -0.10139 0.04297 -0.10185 C 0.04479 -0.10301 0.04648 -0.10509 0.04844 -0.10579 C 0.05247 -0.10718 0.05651 -0.10718 0.06055 -0.10787 L 0.08268 -0.11181 C 0.08529 -0.11227 0.08776 -0.1132 0.09036 -0.11366 C 0.09401 -0.11435 0.09779 -0.11505 0.10143 -0.11574 C 0.10364 -0.1169 0.10573 -0.11852 0.10807 -0.11968 C 0.11471 -0.12269 0.1181 -0.12361 0.12461 -0.12546 C 0.14844 -0.14676 0.12383 -0.12616 0.13776 -0.13519 C 0.14049 -0.13704 0.14284 -0.13959 0.14557 -0.14121 C 0.14726 -0.14213 0.14922 -0.14236 0.15104 -0.14306 L 0.16094 -0.14699 C 0.16276 -0.14769 0.16458 -0.14861 0.16654 -0.14908 C 0.172 -0.15 0.17747 -0.15093 0.18307 -0.15093 L 0.39036 -0.15278 L 0.49297 -0.15093 C 0.49518 -0.15093 0.49739 -0.14954 0.49961 -0.14908 C 0.50208 -0.14838 0.50469 -0.14769 0.50729 -0.14699 L 0.51393 -0.14306 L 0.51719 -0.14121 C 0.51797 -0.13727 0.51953 -0.13357 0.5194 -0.1294 C 0.51901 -0.11505 0.51888 -0.1007 0.51836 -0.08634 C 0.51823 -0.08287 0.51745 -0.07963 0.51719 -0.07639 C 0.51667 -0.06945 0.51641 -0.05579 0.51393 -0.04908 C 0.51315 -0.04699 0.5125 -0.04491 0.51172 -0.04306 C 0.51016 -0.03982 0.50742 -0.03519 0.50508 -0.03334 C 0.50299 -0.03171 0.50065 -0.03079 0.49844 -0.0294 L 0.49518 -0.02732 C 0.49518 -0.02709 0.49726 -0.0294 0.49844 -0.0294 L 0.50065 -0.0294 L 0.50065 -0.0312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1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26 0.00602 C -0.00625 0.00324 -0.00925 0.00093 -0.01211 -0.00185 C -0.01367 -0.00347 -0.01498 -0.00602 -0.01654 -0.00787 C -0.02019 -0.0125 -0.01992 -0.0118 -0.02422 -0.01574 C -0.025 -0.01759 -0.02565 -0.01967 -0.02644 -0.02153 C -0.02748 -0.02361 -0.02904 -0.025 -0.02982 -0.02754 C -0.03021 -0.02893 -0.0319 -0.04444 -0.0319 -0.04514 C -0.03138 -0.05416 -0.03112 -0.06782 -0.02865 -0.07639 C -0.028 -0.07893 -0.02631 -0.08032 -0.02539 -0.08241 C -0.02448 -0.08426 -0.02396 -0.08634 -0.02318 -0.08819 C -0.02214 -0.09097 -0.0211 -0.09352 -0.01979 -0.09606 C -0.01706 -0.10208 -0.01667 -0.10185 -0.01315 -0.10602 C -0.0125 -0.10787 -0.01198 -0.11018 -0.01107 -0.1118 C -0.00821 -0.1169 -0.00573 -0.11852 -0.00222 -0.12153 C 0.00195 -0.12893 0.00156 -0.12986 0.00664 -0.13333 C 0.00989 -0.13565 0.01367 -0.13588 0.01653 -0.13935 C 0.01901 -0.14213 0.02148 -0.14537 0.02435 -0.14699 C 0.02721 -0.14884 0.03021 -0.14977 0.03307 -0.15092 L 0.0375 -0.15301 C 0.03893 -0.1537 0.04049 -0.1544 0.04192 -0.15486 L 0.04739 -0.15694 C 0.05989 -0.15625 0.07252 -0.15602 0.08489 -0.15486 C 0.08776 -0.15463 0.09388 -0.14977 0.09596 -0.14907 C 0.10078 -0.14768 0.10351 -0.14699 0.10807 -0.14514 C 0.10963 -0.14444 0.11106 -0.14375 0.1125 -0.14328 C 0.11771 -0.1412 0.11771 -0.14166 0.12252 -0.13935 C 0.12356 -0.13866 0.12474 -0.13819 0.12578 -0.13727 C 0.14466 -0.11898 0.12942 -0.13403 0.13685 -0.12361 C 0.13789 -0.12199 0.13906 -0.12106 0.1401 -0.11967 C 0.14166 -0.11782 0.14297 -0.11574 0.14453 -0.11366 C 0.14557 -0.11227 0.14687 -0.11157 0.14778 -0.10972 C 0.14948 -0.10694 0.15052 -0.10278 0.15221 -0.1 C 0.15494 -0.0956 0.1582 -0.09213 0.16106 -0.08819 C 0.16289 -0.08565 0.16471 -0.08287 0.16653 -0.08032 C 0.1681 -0.07847 0.16992 -0.07731 0.17096 -0.07453 C 0.17174 -0.07245 0.17213 -0.07014 0.17317 -0.06852 C 0.18372 -0.05301 0.17135 -0.07778 0.18203 -0.05879 C 0.18294 -0.05717 0.18333 -0.05463 0.18424 -0.05301 C 0.18515 -0.05116 0.18659 -0.05069 0.1875 -0.04907 C 0.20508 -0.0206 0.19153 -0.04305 0.19856 -0.02754 C 0.19922 -0.02592 0.20026 -0.025 0.20078 -0.02361 C 0.20247 -0.01852 0.20442 -0.01342 0.20521 -0.00787 C 0.20859 0.01667 0.20429 -0.01389 0.20742 0.00602 C 0.20781 0.00857 0.20807 0.01111 0.20846 0.01366 C 0.20768 0.02408 0.20859 0.02847 0.20403 0.03542 C 0.20286 0.03727 0.20117 0.03797 0.19974 0.03935 C 0.19518 0.04722 0.20013 0.03912 0.1931 0.04722 C 0.19153 0.04884 0.19023 0.05139 0.18867 0.05301 C 0.18698 0.05463 0.18502 0.05579 0.18307 0.05695 C 0.17916 0.05926 0.175 0.05972 0.17096 0.06088 C 0.17044 0.06088 0.14765 0.0625 0.14127 0.05486 L 0.13789 0.05093 C 0.13619 0.0463 0.13372 0.04005 0.13242 0.03542 C 0.13164 0.03264 0.1306 0.02408 0.13021 0.02153 C 0.13177 -0.03078 0.12825 0.00047 0.13346 -0.02153 C 0.13567 -0.03055 0.13307 -0.02477 0.13685 -0.03125 C 0.14023 -0.04375 0.1375 -0.03518 0.14231 -0.04699 C 0.1431 -0.04907 0.14362 -0.05116 0.14453 -0.05301 C 0.14661 -0.05717 0.1483 -0.06227 0.15117 -0.06481 L 0.1556 -0.06852 C 0.16224 -0.08449 0.15508 -0.07014 0.16328 -0.08032 C 0.16458 -0.08194 0.16523 -0.08495 0.16653 -0.08634 C 0.16784 -0.08773 0.16953 -0.08727 0.17096 -0.08819 C 0.17252 -0.08935 0.17396 -0.09097 0.17539 -0.09213 C 0.17617 -0.09352 0.17669 -0.09537 0.1776 -0.09606 C 0.1789 -0.09722 0.1806 -0.09722 0.18203 -0.09815 C 0.1832 -0.09861 0.18424 -0.09907 0.18528 -0.1 C 0.18646 -0.10116 0.1875 -0.10278 0.18867 -0.10393 C 0.19297 -0.10764 0.19362 -0.10717 0.19752 -0.10972 C 0.20573 -0.11528 0.2 -0.1125 0.20742 -0.11574 C 0.21575 -0.13078 0.20599 -0.11504 0.21406 -0.12361 C 0.21484 -0.12453 0.21536 -0.12662 0.21627 -0.12754 C 0.21901 -0.13055 0.22226 -0.13217 0.225 -0.13541 C 0.23112 -0.14259 0.22721 -0.13819 0.23724 -0.14699 C 0.23867 -0.14838 0.24023 -0.1493 0.24153 -0.15092 C 0.24427 -0.15416 0.24609 -0.15671 0.24935 -0.15879 C 0.25078 -0.15972 0.25221 -0.16018 0.25377 -0.16088 C 0.25481 -0.16134 0.25586 -0.16227 0.25703 -0.16273 C 0.26159 -0.16458 0.26471 -0.16458 0.26914 -0.16666 C 0.27135 -0.16782 0.27383 -0.16852 0.27578 -0.1706 C 0.2776 -0.17268 0.27929 -0.17523 0.28125 -0.17662 C 0.28346 -0.17778 0.28567 -0.17778 0.28789 -0.17847 C 0.297 -0.18148 0.28984 -0.17916 0.29778 -0.18241 C 0.29974 -0.1831 0.30156 -0.18379 0.30338 -0.18426 C 0.31771 -0.1831 0.33203 -0.18264 0.34635 -0.18055 C 0.35143 -0.17963 0.35755 -0.17546 0.36185 -0.1706 C 0.3638 -0.16828 0.36549 -0.16528 0.36731 -0.16273 C 0.36836 -0.16134 0.36953 -0.16018 0.3707 -0.15879 C 0.37213 -0.15694 0.37356 -0.15486 0.375 -0.15301 C 0.3806 -0.14629 0.38021 -0.14861 0.38502 -0.1412 C 0.38619 -0.13935 0.38737 -0.1375 0.38828 -0.13541 C 0.38919 -0.13287 0.38971 -0.13009 0.39049 -0.12754 C 0.39114 -0.12546 0.39205 -0.12361 0.39271 -0.12153 C 0.39349 -0.11898 0.39401 -0.1162 0.39492 -0.11366 C 0.39583 -0.11157 0.39726 -0.11018 0.39817 -0.10787 C 0.39922 -0.10555 0.39961 -0.10254 0.40039 -0.1 C 0.40104 -0.09791 0.40195 -0.09606 0.4026 -0.09421 C 0.40299 -0.09213 0.40351 -0.09028 0.40377 -0.08819 C 0.40612 -0.06944 0.40481 -0.06157 0.40377 -0.03727 C 0.40351 -0.03055 0.40208 -0.01967 0.40039 -0.01366 C 0.39974 -0.01111 0.39909 -0.00833 0.39817 -0.00578 C 0.39687 -0.00231 0.39531 0.0007 0.39375 0.00394 C 0.39075 0.02014 0.39583 -0.00532 0.38828 0.02153 C 0.3875 0.02431 0.38711 0.02709 0.38606 0.0294 C 0.38242 0.0375 0.37669 0.04699 0.3707 0.04908 L 0.3651 0.05093 C 0.3582 0.05047 0.35117 0.05023 0.34414 0.04908 C 0.34297 0.04884 0.34179 0.04815 0.34088 0.04722 C 0.33619 0.0419 0.33138 0.03496 0.3276 0.02755 C 0.32643 0.025 0.32539 0.02222 0.32435 0.01968 C 0.32396 0.01713 0.32369 0.01435 0.32317 0.01181 C 0.32265 0.00903 0.32148 0.00672 0.32096 0.00394 C 0.32044 0.0007 0.32031 -0.00254 0.31992 -0.00578 C 0.31953 -0.00856 0.31914 -0.01111 0.31875 -0.01366 C 0.31953 -0.02222 0.31966 -0.03102 0.32096 -0.03912 C 0.32161 -0.04282 0.3233 -0.0456 0.32435 -0.04907 C 0.33099 -0.07037 0.32174 -0.04444 0.32981 -0.06273 C 0.33672 -0.0787 0.33112 -0.07083 0.3375 -0.07847 C 0.33828 -0.08102 0.33854 -0.08426 0.33971 -0.08634 C 0.34166 -0.08958 0.34635 -0.09421 0.34635 -0.09421 C 0.35039 -0.10486 0.34635 -0.09583 0.35195 -0.10393 C 0.35729 -0.11203 0.35299 -0.10833 0.35963 -0.11574 C 0.36106 -0.11736 0.36263 -0.11828 0.36406 -0.11967 C 0.3681 -0.12384 0.36692 -0.1243 0.37174 -0.12754 C 0.37317 -0.12847 0.37474 -0.1287 0.37617 -0.1294 C 0.38867 -0.1368 0.37552 -0.13055 0.38606 -0.13541 C 0.38724 -0.13657 0.38815 -0.13842 0.38945 -0.13935 C 0.39114 -0.14051 0.3931 -0.14051 0.39492 -0.1412 C 0.39635 -0.1419 0.39778 -0.14259 0.39935 -0.14328 C 0.40117 -0.14398 0.40299 -0.14444 0.40481 -0.14514 C 0.40781 -0.14629 0.41067 -0.14791 0.41367 -0.14907 C 0.42031 -0.15139 0.41744 -0.15 0.42252 -0.15301 L 0.49974 -0.15092 C 0.50338 -0.15092 0.50716 -0.15046 0.51067 -0.14907 C 0.51263 -0.14838 0.51432 -0.14606 0.51627 -0.14514 C 0.51992 -0.14352 0.52369 -0.14282 0.52734 -0.1412 L 0.53164 -0.13935 C 0.5332 -0.13796 0.53463 -0.1368 0.53606 -0.13541 C 0.53932 -0.13217 0.54166 -0.13032 0.54388 -0.12546 C 0.54466 -0.12361 0.54544 -0.12176 0.54609 -0.11967 C 0.547 -0.11597 0.5483 -0.10787 0.5483 -0.10787 C 0.54739 -0.09676 0.54752 -0.0956 0.54609 -0.08634 C 0.5457 -0.08426 0.5457 -0.08194 0.54492 -0.08032 C 0.54414 -0.07893 0.54271 -0.07916 0.54166 -0.07847 C 0.53906 -0.06435 0.54271 -0.08125 0.53724 -0.06666 C 0.53151 -0.05139 0.54075 -0.06898 0.53385 -0.05694 C 0.53112 -0.0419 0.53164 -0.0493 0.53164 -0.03518 L 0.53502 -0.03912 L 0.53385 -0.03912 " pathEditMode="relative" ptsTypes="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61" y="0"/>
            <a:ext cx="8730385" cy="6858000"/>
          </a:xfrm>
          <a:prstGeom prst="rect">
            <a:avLst/>
          </a:prstGeom>
        </p:spPr>
      </p:pic>
      <p:sp>
        <p:nvSpPr>
          <p:cNvPr id="3" name="Полилиния 2">
            <a:hlinkClick r:id="rId3" action="ppaction://hlinksldjump"/>
          </p:cNvPr>
          <p:cNvSpPr/>
          <p:nvPr/>
        </p:nvSpPr>
        <p:spPr>
          <a:xfrm>
            <a:off x="5868537" y="2593074"/>
            <a:ext cx="311755" cy="627797"/>
          </a:xfrm>
          <a:custGeom>
            <a:avLst/>
            <a:gdLst>
              <a:gd name="connsiteX0" fmla="*/ 13648 w 279910"/>
              <a:gd name="connsiteY0" fmla="*/ 450376 h 596958"/>
              <a:gd name="connsiteX1" fmla="*/ 13648 w 279910"/>
              <a:gd name="connsiteY1" fmla="*/ 318447 h 596958"/>
              <a:gd name="connsiteX2" fmla="*/ 22746 w 279910"/>
              <a:gd name="connsiteY2" fmla="*/ 259307 h 596958"/>
              <a:gd name="connsiteX3" fmla="*/ 27296 w 279910"/>
              <a:gd name="connsiteY3" fmla="*/ 245659 h 596958"/>
              <a:gd name="connsiteX4" fmla="*/ 31845 w 279910"/>
              <a:gd name="connsiteY4" fmla="*/ 222913 h 596958"/>
              <a:gd name="connsiteX5" fmla="*/ 40943 w 279910"/>
              <a:gd name="connsiteY5" fmla="*/ 209265 h 596958"/>
              <a:gd name="connsiteX6" fmla="*/ 45493 w 279910"/>
              <a:gd name="connsiteY6" fmla="*/ 195618 h 596958"/>
              <a:gd name="connsiteX7" fmla="*/ 40943 w 279910"/>
              <a:gd name="connsiteY7" fmla="*/ 136477 h 596958"/>
              <a:gd name="connsiteX8" fmla="*/ 40943 w 279910"/>
              <a:gd name="connsiteY8" fmla="*/ 40943 h 596958"/>
              <a:gd name="connsiteX9" fmla="*/ 68239 w 279910"/>
              <a:gd name="connsiteY9" fmla="*/ 22746 h 596958"/>
              <a:gd name="connsiteX10" fmla="*/ 109182 w 279910"/>
              <a:gd name="connsiteY10" fmla="*/ 4549 h 596958"/>
              <a:gd name="connsiteX11" fmla="*/ 122830 w 279910"/>
              <a:gd name="connsiteY11" fmla="*/ 0 h 596958"/>
              <a:gd name="connsiteX12" fmla="*/ 168322 w 279910"/>
              <a:gd name="connsiteY12" fmla="*/ 4549 h 596958"/>
              <a:gd name="connsiteX13" fmla="*/ 191069 w 279910"/>
              <a:gd name="connsiteY13" fmla="*/ 45492 h 596958"/>
              <a:gd name="connsiteX14" fmla="*/ 195618 w 279910"/>
              <a:gd name="connsiteY14" fmla="*/ 154674 h 596958"/>
              <a:gd name="connsiteX15" fmla="*/ 200167 w 279910"/>
              <a:gd name="connsiteY15" fmla="*/ 168322 h 596958"/>
              <a:gd name="connsiteX16" fmla="*/ 209266 w 279910"/>
              <a:gd name="connsiteY16" fmla="*/ 181970 h 596958"/>
              <a:gd name="connsiteX17" fmla="*/ 222914 w 279910"/>
              <a:gd name="connsiteY17" fmla="*/ 222913 h 596958"/>
              <a:gd name="connsiteX18" fmla="*/ 227463 w 279910"/>
              <a:gd name="connsiteY18" fmla="*/ 236561 h 596958"/>
              <a:gd name="connsiteX19" fmla="*/ 232012 w 279910"/>
              <a:gd name="connsiteY19" fmla="*/ 254758 h 596958"/>
              <a:gd name="connsiteX20" fmla="*/ 236561 w 279910"/>
              <a:gd name="connsiteY20" fmla="*/ 268406 h 596958"/>
              <a:gd name="connsiteX21" fmla="*/ 250209 w 279910"/>
              <a:gd name="connsiteY21" fmla="*/ 309349 h 596958"/>
              <a:gd name="connsiteX22" fmla="*/ 259308 w 279910"/>
              <a:gd name="connsiteY22" fmla="*/ 354841 h 596958"/>
              <a:gd name="connsiteX23" fmla="*/ 263857 w 279910"/>
              <a:gd name="connsiteY23" fmla="*/ 377588 h 596958"/>
              <a:gd name="connsiteX24" fmla="*/ 268406 w 279910"/>
              <a:gd name="connsiteY24" fmla="*/ 418531 h 596958"/>
              <a:gd name="connsiteX25" fmla="*/ 272955 w 279910"/>
              <a:gd name="connsiteY25" fmla="*/ 441277 h 596958"/>
              <a:gd name="connsiteX26" fmla="*/ 277505 w 279910"/>
              <a:gd name="connsiteY26" fmla="*/ 473122 h 596958"/>
              <a:gd name="connsiteX27" fmla="*/ 272955 w 279910"/>
              <a:gd name="connsiteY27" fmla="*/ 595952 h 596958"/>
              <a:gd name="connsiteX28" fmla="*/ 218364 w 279910"/>
              <a:gd name="connsiteY28" fmla="*/ 586853 h 596958"/>
              <a:gd name="connsiteX29" fmla="*/ 122830 w 279910"/>
              <a:gd name="connsiteY29" fmla="*/ 577755 h 596958"/>
              <a:gd name="connsiteX30" fmla="*/ 100084 w 279910"/>
              <a:gd name="connsiteY30" fmla="*/ 573206 h 596958"/>
              <a:gd name="connsiteX31" fmla="*/ 86436 w 279910"/>
              <a:gd name="connsiteY31" fmla="*/ 568656 h 596958"/>
              <a:gd name="connsiteX32" fmla="*/ 63690 w 279910"/>
              <a:gd name="connsiteY32" fmla="*/ 564107 h 596958"/>
              <a:gd name="connsiteX33" fmla="*/ 36394 w 279910"/>
              <a:gd name="connsiteY33" fmla="*/ 555009 h 596958"/>
              <a:gd name="connsiteX34" fmla="*/ 0 w 279910"/>
              <a:gd name="connsiteY34" fmla="*/ 523164 h 596958"/>
              <a:gd name="connsiteX35" fmla="*/ 4549 w 279910"/>
              <a:gd name="connsiteY35" fmla="*/ 509516 h 596958"/>
              <a:gd name="connsiteX36" fmla="*/ 27296 w 279910"/>
              <a:gd name="connsiteY36" fmla="*/ 482221 h 596958"/>
              <a:gd name="connsiteX37" fmla="*/ 31845 w 279910"/>
              <a:gd name="connsiteY37" fmla="*/ 468573 h 596958"/>
              <a:gd name="connsiteX38" fmla="*/ 27296 w 279910"/>
              <a:gd name="connsiteY38" fmla="*/ 445826 h 596958"/>
              <a:gd name="connsiteX39" fmla="*/ 13648 w 279910"/>
              <a:gd name="connsiteY39" fmla="*/ 450376 h 596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910" h="596958">
                <a:moveTo>
                  <a:pt x="13648" y="450376"/>
                </a:moveTo>
                <a:cubicBezTo>
                  <a:pt x="11373" y="429146"/>
                  <a:pt x="6757" y="425256"/>
                  <a:pt x="13648" y="318447"/>
                </a:cubicBezTo>
                <a:cubicBezTo>
                  <a:pt x="13978" y="313338"/>
                  <a:pt x="21186" y="266325"/>
                  <a:pt x="22746" y="259307"/>
                </a:cubicBezTo>
                <a:cubicBezTo>
                  <a:pt x="23786" y="254626"/>
                  <a:pt x="26133" y="250311"/>
                  <a:pt x="27296" y="245659"/>
                </a:cubicBezTo>
                <a:cubicBezTo>
                  <a:pt x="29171" y="238158"/>
                  <a:pt x="29130" y="230153"/>
                  <a:pt x="31845" y="222913"/>
                </a:cubicBezTo>
                <a:cubicBezTo>
                  <a:pt x="33765" y="217794"/>
                  <a:pt x="38498" y="214155"/>
                  <a:pt x="40943" y="209265"/>
                </a:cubicBezTo>
                <a:cubicBezTo>
                  <a:pt x="43088" y="204976"/>
                  <a:pt x="43976" y="200167"/>
                  <a:pt x="45493" y="195618"/>
                </a:cubicBezTo>
                <a:cubicBezTo>
                  <a:pt x="43976" y="175904"/>
                  <a:pt x="43253" y="156113"/>
                  <a:pt x="40943" y="136477"/>
                </a:cubicBezTo>
                <a:cubicBezTo>
                  <a:pt x="35811" y="92854"/>
                  <a:pt x="12569" y="126063"/>
                  <a:pt x="40943" y="40943"/>
                </a:cubicBezTo>
                <a:cubicBezTo>
                  <a:pt x="44401" y="30569"/>
                  <a:pt x="59140" y="28812"/>
                  <a:pt x="68239" y="22746"/>
                </a:cubicBezTo>
                <a:cubicBezTo>
                  <a:pt x="89868" y="8327"/>
                  <a:pt x="76698" y="15377"/>
                  <a:pt x="109182" y="4549"/>
                </a:cubicBezTo>
                <a:lnTo>
                  <a:pt x="122830" y="0"/>
                </a:lnTo>
                <a:cubicBezTo>
                  <a:pt x="137994" y="1516"/>
                  <a:pt x="154691" y="-2266"/>
                  <a:pt x="168322" y="4549"/>
                </a:cubicBezTo>
                <a:cubicBezTo>
                  <a:pt x="180835" y="10805"/>
                  <a:pt x="186720" y="32447"/>
                  <a:pt x="191069" y="45492"/>
                </a:cubicBezTo>
                <a:cubicBezTo>
                  <a:pt x="192585" y="81886"/>
                  <a:pt x="192927" y="118348"/>
                  <a:pt x="195618" y="154674"/>
                </a:cubicBezTo>
                <a:cubicBezTo>
                  <a:pt x="195972" y="159456"/>
                  <a:pt x="198022" y="164033"/>
                  <a:pt x="200167" y="168322"/>
                </a:cubicBezTo>
                <a:cubicBezTo>
                  <a:pt x="202612" y="173212"/>
                  <a:pt x="206233" y="177421"/>
                  <a:pt x="209266" y="181970"/>
                </a:cubicBezTo>
                <a:lnTo>
                  <a:pt x="222914" y="222913"/>
                </a:lnTo>
                <a:cubicBezTo>
                  <a:pt x="224430" y="227462"/>
                  <a:pt x="226300" y="231909"/>
                  <a:pt x="227463" y="236561"/>
                </a:cubicBezTo>
                <a:cubicBezTo>
                  <a:pt x="228979" y="242627"/>
                  <a:pt x="230294" y="248746"/>
                  <a:pt x="232012" y="254758"/>
                </a:cubicBezTo>
                <a:cubicBezTo>
                  <a:pt x="233329" y="259369"/>
                  <a:pt x="235521" y="263725"/>
                  <a:pt x="236561" y="268406"/>
                </a:cubicBezTo>
                <a:cubicBezTo>
                  <a:pt x="244733" y="305179"/>
                  <a:pt x="234380" y="285604"/>
                  <a:pt x="250209" y="309349"/>
                </a:cubicBezTo>
                <a:cubicBezTo>
                  <a:pt x="258254" y="341530"/>
                  <a:pt x="251873" y="313951"/>
                  <a:pt x="259308" y="354841"/>
                </a:cubicBezTo>
                <a:cubicBezTo>
                  <a:pt x="260691" y="362449"/>
                  <a:pt x="262764" y="369933"/>
                  <a:pt x="263857" y="377588"/>
                </a:cubicBezTo>
                <a:cubicBezTo>
                  <a:pt x="265799" y="391182"/>
                  <a:pt x="266464" y="404937"/>
                  <a:pt x="268406" y="418531"/>
                </a:cubicBezTo>
                <a:cubicBezTo>
                  <a:pt x="269499" y="426185"/>
                  <a:pt x="271684" y="433650"/>
                  <a:pt x="272955" y="441277"/>
                </a:cubicBezTo>
                <a:cubicBezTo>
                  <a:pt x="274718" y="451854"/>
                  <a:pt x="275988" y="462507"/>
                  <a:pt x="277505" y="473122"/>
                </a:cubicBezTo>
                <a:cubicBezTo>
                  <a:pt x="275988" y="514065"/>
                  <a:pt x="286357" y="557235"/>
                  <a:pt x="272955" y="595952"/>
                </a:cubicBezTo>
                <a:cubicBezTo>
                  <a:pt x="271459" y="600274"/>
                  <a:pt x="227401" y="589435"/>
                  <a:pt x="218364" y="586853"/>
                </a:cubicBezTo>
                <a:cubicBezTo>
                  <a:pt x="170598" y="573204"/>
                  <a:pt x="256167" y="585162"/>
                  <a:pt x="122830" y="577755"/>
                </a:cubicBezTo>
                <a:cubicBezTo>
                  <a:pt x="115248" y="576239"/>
                  <a:pt x="107585" y="575081"/>
                  <a:pt x="100084" y="573206"/>
                </a:cubicBezTo>
                <a:cubicBezTo>
                  <a:pt x="95432" y="572043"/>
                  <a:pt x="91088" y="569819"/>
                  <a:pt x="86436" y="568656"/>
                </a:cubicBezTo>
                <a:cubicBezTo>
                  <a:pt x="78935" y="566781"/>
                  <a:pt x="71150" y="566141"/>
                  <a:pt x="63690" y="564107"/>
                </a:cubicBezTo>
                <a:cubicBezTo>
                  <a:pt x="54437" y="561584"/>
                  <a:pt x="36394" y="555009"/>
                  <a:pt x="36394" y="555009"/>
                </a:cubicBezTo>
                <a:cubicBezTo>
                  <a:pt x="4550" y="533779"/>
                  <a:pt x="15165" y="545910"/>
                  <a:pt x="0" y="523164"/>
                </a:cubicBezTo>
                <a:cubicBezTo>
                  <a:pt x="1516" y="518615"/>
                  <a:pt x="2404" y="513805"/>
                  <a:pt x="4549" y="509516"/>
                </a:cubicBezTo>
                <a:cubicBezTo>
                  <a:pt x="10883" y="496849"/>
                  <a:pt x="17235" y="492282"/>
                  <a:pt x="27296" y="482221"/>
                </a:cubicBezTo>
                <a:cubicBezTo>
                  <a:pt x="28812" y="477672"/>
                  <a:pt x="31845" y="473368"/>
                  <a:pt x="31845" y="468573"/>
                </a:cubicBezTo>
                <a:cubicBezTo>
                  <a:pt x="31845" y="460841"/>
                  <a:pt x="29171" y="453328"/>
                  <a:pt x="27296" y="445826"/>
                </a:cubicBezTo>
                <a:cubicBezTo>
                  <a:pt x="22266" y="425708"/>
                  <a:pt x="15923" y="471606"/>
                  <a:pt x="13648" y="45037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Архангельск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10413242" y="5472752"/>
            <a:ext cx="1583140" cy="7915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</Words>
  <Application>Microsoft Office PowerPoint</Application>
  <PresentationFormat>Широкоэкранный</PresentationFormat>
  <Paragraphs>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Интерактивные игры</vt:lpstr>
      <vt:lpstr>Четвёртый лишний</vt:lpstr>
      <vt:lpstr>Выбери из множества</vt:lpstr>
      <vt:lpstr>Развитие внимания</vt:lpstr>
      <vt:lpstr>Презентация PowerPoint</vt:lpstr>
      <vt:lpstr>Архангельск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 22</dc:creator>
  <cp:lastModifiedBy>Ученик 22</cp:lastModifiedBy>
  <cp:revision>13</cp:revision>
  <dcterms:created xsi:type="dcterms:W3CDTF">2024-10-29T09:43:02Z</dcterms:created>
  <dcterms:modified xsi:type="dcterms:W3CDTF">2024-10-29T11:51:58Z</dcterms:modified>
</cp:coreProperties>
</file>