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63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7178-D289-4008-9D79-32A0A2B11FB6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36E25-ACF0-4D00-9E54-B747202E2A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7178-D289-4008-9D79-32A0A2B11FB6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36E25-ACF0-4D00-9E54-B747202E2A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7178-D289-4008-9D79-32A0A2B11FB6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36E25-ACF0-4D00-9E54-B747202E2A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7178-D289-4008-9D79-32A0A2B11FB6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36E25-ACF0-4D00-9E54-B747202E2A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7178-D289-4008-9D79-32A0A2B11FB6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36E25-ACF0-4D00-9E54-B747202E2A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7178-D289-4008-9D79-32A0A2B11FB6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36E25-ACF0-4D00-9E54-B747202E2A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7178-D289-4008-9D79-32A0A2B11FB6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36E25-ACF0-4D00-9E54-B747202E2A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7178-D289-4008-9D79-32A0A2B11FB6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36E25-ACF0-4D00-9E54-B747202E2A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7178-D289-4008-9D79-32A0A2B11FB6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36E25-ACF0-4D00-9E54-B747202E2A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7178-D289-4008-9D79-32A0A2B11FB6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36E25-ACF0-4D00-9E54-B747202E2A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7178-D289-4008-9D79-32A0A2B11FB6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36E25-ACF0-4D00-9E54-B747202E2A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47178-D289-4008-9D79-32A0A2B11FB6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36E25-ACF0-4D00-9E54-B747202E2A7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3.wav"/><Relationship Id="rId7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Сказка «Теремок»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72200" y="5373216"/>
            <a:ext cx="2336304" cy="1273696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Автор Антоновская Г.П.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МБДОУ «Детский сад им. Крупской»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село Барское Татарово</a:t>
            </a:r>
          </a:p>
          <a:p>
            <a:endParaRPr lang="ru-RU" dirty="0"/>
          </a:p>
        </p:txBody>
      </p:sp>
      <p:pic>
        <p:nvPicPr>
          <p:cNvPr id="5" name="Рисунок 4" descr="C:\Users\1\Desktop\картинки домашних животных\B 2071 Сказка Теремок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215" b="64416"/>
          <a:stretch>
            <a:fillRect/>
          </a:stretch>
        </p:blipFill>
        <p:spPr bwMode="auto">
          <a:xfrm>
            <a:off x="2123728" y="1340768"/>
            <a:ext cx="52673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~PP853.WAV">
            <a:hlinkClick r:id="" action="ppaction://media"/>
          </p:cNvPr>
          <p:cNvPicPr>
            <a:picLocks noRot="1" noChangeAspect="1"/>
          </p:cNvPicPr>
          <p:nvPr>
            <a:wavAudioFile r:embed="rId1" name="~PP853.WAV"/>
          </p:nvPr>
        </p:nvPicPr>
        <p:blipFill>
          <a:blip r:embed="rId5" cstate="print"/>
          <a:stretch>
            <a:fillRect/>
          </a:stretch>
        </p:blipFill>
        <p:spPr>
          <a:xfrm>
            <a:off x="8572500" y="62865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7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" name="Рисунок 15" descr="C:\Users\1\Desktop\картинки домашних животных\B 2071 Сказка Теремок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215" b="64416"/>
          <a:stretch>
            <a:fillRect/>
          </a:stretch>
        </p:blipFill>
        <p:spPr bwMode="auto">
          <a:xfrm>
            <a:off x="107504" y="1196752"/>
            <a:ext cx="52673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1\Desktop\картинки домашних животных\6021145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10" t="2362" r="80636" b="40625"/>
          <a:stretch>
            <a:fillRect/>
          </a:stretch>
        </p:blipFill>
        <p:spPr bwMode="auto">
          <a:xfrm>
            <a:off x="251520" y="3068960"/>
            <a:ext cx="1080120" cy="209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1\Desktop\картинки домашних животных\6021145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86" t="1875" r="60556" b="41250"/>
          <a:stretch>
            <a:fillRect/>
          </a:stretch>
        </p:blipFill>
        <p:spPr bwMode="auto">
          <a:xfrm>
            <a:off x="1475656" y="4077072"/>
            <a:ext cx="1066800" cy="230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Users\1\Desktop\картинки домашних животных\6021145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454" r="1229" b="41250"/>
          <a:stretch>
            <a:fillRect/>
          </a:stretch>
        </p:blipFill>
        <p:spPr bwMode="auto">
          <a:xfrm flipH="1">
            <a:off x="3851920" y="4365104"/>
            <a:ext cx="1028700" cy="233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Users\1\Desktop\картинки домашних животных\6021145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638" t="62187" r="57188" b="2188"/>
          <a:stretch>
            <a:fillRect/>
          </a:stretch>
        </p:blipFill>
        <p:spPr bwMode="auto">
          <a:xfrm rot="5400000" flipH="1">
            <a:off x="6527452" y="5145956"/>
            <a:ext cx="1783457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Users\1\Desktop\картинки домашних животных\1805770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16" r="74172" b="63700"/>
          <a:stretch>
            <a:fillRect/>
          </a:stretch>
        </p:blipFill>
        <p:spPr bwMode="auto">
          <a:xfrm>
            <a:off x="8096250" y="5517232"/>
            <a:ext cx="1047750" cy="104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Users\1\Desktop\картинки домашних животных\1805770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636" r="54470" b="61358"/>
          <a:stretch>
            <a:fillRect/>
          </a:stretch>
        </p:blipFill>
        <p:spPr bwMode="auto">
          <a:xfrm>
            <a:off x="395536" y="5085184"/>
            <a:ext cx="9144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C:\Users\1\Desktop\картинки домашних животных\55f6e35a2b4ff.jpg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985" t="52955" r="2191" b="3636"/>
          <a:stretch>
            <a:fillRect/>
          </a:stretch>
        </p:blipFill>
        <p:spPr bwMode="auto">
          <a:xfrm>
            <a:off x="2699792" y="4149080"/>
            <a:ext cx="1438275" cy="14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C:\Users\1\Desktop\картинки домашних животных\2015-11-08.jpg"/>
          <p:cNvPicPr/>
          <p:nvPr/>
        </p:nvPicPr>
        <p:blipFill>
          <a:blip r:embed="rId9" cstate="print">
            <a:clrChange>
              <a:clrFrom>
                <a:srgbClr val="EFF2FB"/>
              </a:clrFrom>
              <a:clrTo>
                <a:srgbClr val="EFF2FB">
                  <a:alpha val="0"/>
                </a:srgbClr>
              </a:clrTo>
            </a:clrChange>
          </a:blip>
          <a:srcRect l="30781" t="3209" r="27878" b="33034"/>
          <a:stretch>
            <a:fillRect/>
          </a:stretch>
        </p:blipFill>
        <p:spPr bwMode="auto">
          <a:xfrm flipH="1">
            <a:off x="5004048" y="4005064"/>
            <a:ext cx="1085850" cy="125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82 -0.06435 C 0.03819 -0.06667 0.03819 -0.07246 0.04549 -0.07986 C 0.04635 -0.08218 0.0467 -0.08472 0.04809 -0.08658 C 0.04913 -0.08773 0.05104 -0.08681 0.05191 -0.0882 C 0.05295 -0.08958 0.05226 -0.09213 0.05312 -0.09352 C 0.05451 -0.09583 0.0566 -0.09699 0.05833 -0.09861 C 0.0599 -0.10509 0.06302 -0.10671 0.06597 -0.11227 C 0.06753 -0.11898 0.07135 -0.1213 0.07361 -0.12755 C 0.07587 -0.13357 0.07569 -0.14028 0.07743 -0.14653 C 0.07934 -0.15324 0.08281 -0.16042 0.08524 -0.1669 C 0.08594 -0.17222 0.08871 -0.17708 0.08906 -0.18241 C 0.09323 -0.26667 0.08385 -0.23079 0.09167 -0.25926 C 0.0934 -0.27431 0.09826 -0.28333 0.10955 -0.2882 C 0.13333 -0.28727 0.15139 -0.28704 0.17361 -0.28148 C 0.18403 -0.27199 0.1974 -0.27593 0.20955 -0.27292 C 0.22014 -0.26597 0.2309 -0.26621 0.24288 -0.26435 C 0.25851 -0.26505 0.28385 -0.26273 0.30191 -0.26597 C 0.31337 -0.2706 0.32552 -0.27778 0.33646 -0.28496 C 0.33871 -0.28634 0.34045 -0.28889 0.34288 -0.29005 C 0.3467 -0.2919 0.35451 -0.29352 0.35451 -0.29329 C 0.36753 -0.30185 0.38177 -0.30463 0.39549 -0.31042 C 0.4026 -0.32014 0.40365 -0.31667 0.41215 -0.32246 C 0.4184 -0.32662 0.42326 -0.3338 0.42882 -0.33958 C 0.43351 -0.34445 0.43576 -0.35023 0.43906 -0.35671 C 0.43993 -0.35833 0.44167 -0.36181 0.44167 -0.36158 C 0.44358 -0.36991 0.44479 -0.37408 0.43785 -0.37708 C 0.42743 -0.37593 0.42031 -0.37431 0.41076 -0.37037 C 0.40365 -0.36389 0.39462 -0.36019 0.38646 -0.35671 C 0.3783 -0.34931 0.37378 -0.35671 0.36597 -0.35671 " pathEditMode="relative" rAng="0" ptsTypes="ffffffffffffffffffffffffffff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12407 C 0.01805 -0.13588 1.66667E-6 -0.12245 0.0184 -0.13264 C 0.02396 -0.13565 0.02621 -0.13935 0.03246 -0.1412 C 0.03958 -0.14699 0.04774 -0.14838 0.05555 -0.15139 C 0.06423 -0.15463 0.07135 -0.16088 0.08003 -0.16342 C 0.11267 -0.18449 0.15226 -0.1618 0.18767 -0.17199 C 0.19896 -0.17917 0.21024 -0.18704 0.22222 -0.19236 C 0.23403 -0.19745 0.2467 -0.20278 0.25816 -0.20949 C 0.27569 -0.21991 0.29271 -0.22893 0.31076 -0.23704 C 0.31701 -0.24398 0.32135 -0.24722 0.32864 -0.25092 C 0.33142 -0.2544 0.3342 -0.25833 0.33767 -0.26088 C 0.34253 -0.26458 0.34427 -0.26319 0.34792 -0.26759 C 0.34982 -0.27014 0.35121 -0.27361 0.35312 -0.27616 C 0.35868 -0.28472 0.36632 -0.28842 0.37222 -0.29491 C 0.38368 -0.30833 0.37413 -0.30046 0.38246 -0.30717 C 0.38021 -0.32014 0.37448 -0.31643 0.36337 -0.31713 C 0.3434 -0.32685 0.32083 -0.32268 0.30052 -0.31643 C 0.29462 -0.31018 0.28767 -0.3081 0.28125 -0.30393 C 0.26684 -0.29421 0.27899 -0.30046 0.26979 -0.29491 C 0.26528 -0.28842 0.26753 -0.28889 0.26198 -0.28634 C 0.25937 -0.28542 0.25434 -0.2831 0.25434 -0.28287 C 0.23854 -0.32361 0.26927 -0.39954 0.23646 -0.42824 C 0.22587 -0.4537 0.21007 -0.46921 0.19531 -0.48981 C 0.18316 -0.50717 0.19462 -0.49792 0.18385 -0.50532 C 0.17326 -0.52384 0.19045 -0.49514 0.16458 -0.52754 C 0.15278 -0.54236 0.15937 -0.54143 0.14792 -0.55301 C 0.14132 -0.55972 0.13385 -0.56551 0.12621 -0.57014 C 0.11857 -0.57477 0.11111 -0.57824 0.10312 -0.58217 C 0.09792 -0.58472 0.08767 -0.59074 0.08767 -0.59051 C 0.07691 -0.58981 0.06493 -0.59004 0.05434 -0.58565 C 0.05069 -0.58079 0.04705 -0.57778 0.0441 -0.57199 C 0.04253 -0.56458 0.03524 -0.5331 0.03507 -0.52569 C 0.03437 -0.50116 0.03507 -0.47685 0.03507 -0.45231 " pathEditMode="relative" rAng="0" ptsTypes="ffffffffffffffffffffffffffffffff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-2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7 -0.00509 C -0.08542 -0.00602 -0.09688 0.00695 -0.13212 -0.01018 C -0.13629 -0.01435 -0.14115 -0.01736 -0.14497 -0.02199 C -0.16111 -0.0412 -0.14236 -0.02338 -0.154 -0.03402 C -0.15643 -0.04051 -0.15903 -0.0456 -0.16042 -0.05277 C -0.16007 -0.05972 -0.1592 -0.08333 -0.1566 -0.09213 C -0.15295 -0.10486 -0.15104 -0.10023 -0.14497 -0.10926 C -0.13403 -0.12546 -0.14514 -0.11504 -0.13594 -0.12291 C -0.13004 -0.13379 -0.12674 -0.1324 -0.11684 -0.13657 C -0.10938 -0.13958 -0.10191 -0.14398 -0.09497 -0.14861 C -0.09254 -0.15879 -0.09445 -0.15463 -0.08212 -0.16227 C -0.06875 -0.1706 -0.05278 -0.17291 -0.03854 -0.17754 C -0.02431 -0.19051 -0.03177 -0.18495 0.00503 -0.18449 C 0.03455 -0.18402 0.06389 -0.18102 0.0934 -0.1794 C 0.15121 -0.14583 0.06996 -0.19375 0.14097 -0.14861 C 0.15295 -0.14097 0.17135 -0.13055 0.18316 -0.11944 C 0.19687 -0.10648 0.21076 -0.09375 0.22291 -0.07847 C 0.22968 -0.0699 0.23611 -0.06041 0.2434 -0.05277 C 0.25746 -0.03796 0.27361 -0.0287 0.28958 -0.01875 C 0.29826 -0.01319 0.3026 -0.00185 0.31146 0.00185 C 0.321 0.01459 0.33889 -0.00648 0.346 -0.0169 C 0.34861 -0.02083 0.35069 -0.02546 0.35364 -0.02893 C 0.35642 -0.03217 0.36007 -0.03402 0.36267 -0.0375 C 0.37812 -0.0581 0.38837 -0.09328 0.3934 -0.12129 C 0.39184 -0.14699 0.3934 -0.17338 0.38837 -0.19815 C 0.38524 -0.21389 0.375 -0.23032 0.36909 -0.24421 C 0.36093 -0.26342 0.35243 -0.28426 0.34218 -0.30231 C 0.33767 -0.31041 0.33159 -0.3169 0.32673 -0.32453 C 0.32448 -0.33449 0.32708 -0.32662 0.31909 -0.33657 C 0.3151 -0.34143 0.31198 -0.34768 0.30764 -0.35208 C 0.29514 -0.36435 0.28385 -0.36805 0.26909 -0.37245 C 0.23507 -0.39606 0.25607 -0.38287 0.16406 -0.37083 C 0.15955 -0.37014 0.15781 -0.36157 0.15364 -0.35879 C 0.14965 -0.35185 0.14514 -0.34838 0.14097 -0.34166 C 0.13055 -0.32523 0.12569 -0.3199 0.11406 -0.30416 C 0.10312 -0.28935 0.09323 -0.27407 0.08073 -0.26134 C 0.07465 -0.24583 0.08246 -0.2618 0.07291 -0.25277 C 0.06996 -0.25 0.06875 -0.24398 0.06528 -0.24259 C 0.06406 -0.24213 0.06267 -0.2419 0.06146 -0.24097 C 0.05798 -0.23842 0.05468 -0.23541 0.05121 -0.2324 C 0.04861 -0.23009 0.0434 -0.22546 0.0434 -0.22523 C 0.03993 -0.21065 0.0342 -0.21365 0.04097 -0.18958 C 0.04166 -0.1868 0.04514 -0.18819 0.04739 -0.18796 C 0.05034 -0.18773 0.0533 -0.18796 0.05625 -0.18796 " pathEditMode="relative" rAng="0" ptsTypes="fffffffffffffffffffffffffffffffffffffffffff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1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1.48148E-6 C -0.02152 -0.01967 -0.05208 -0.00625 -0.07812 -0.00694 C -0.08385 -0.0118 -0.08472 -0.02083 -0.08715 -0.02917 C -0.08958 -0.0375 -0.09253 -0.04606 -0.09357 -0.05486 C -0.09843 -0.09421 -0.09392 -0.07778 -0.09999 -0.09745 C -0.09965 -0.11574 -0.09999 -0.13403 -0.09878 -0.15231 C -0.0986 -0.1544 -0.09687 -0.15555 -0.09617 -0.15741 C -0.09461 -0.1618 -0.09357 -0.16643 -0.09235 -0.17106 C -0.08506 -0.19745 -0.07013 -0.2206 -0.0526 -0.23611 C -0.04756 -0.24051 -0.04097 -0.24722 -0.03454 -0.24792 C -0.01701 -0.25 0.01789 -0.25301 0.01789 -0.25301 C 0.02084 -0.2537 0.02397 -0.2544 0.02692 -0.25486 C 0.03369 -0.25555 0.04063 -0.25532 0.0474 -0.25648 C 0.05469 -0.25764 0.06633 -0.26111 0.0731 -0.26505 C 0.07622 -0.2669 0.07883 -0.27037 0.08212 -0.27199 C 0.08577 -0.27384 0.08976 -0.27384 0.09358 -0.27523 C 0.11789 -0.28426 0.15365 -0.29722 0.17188 -0.32153 C 0.18004 -0.33241 0.18629 -0.34954 0.18976 -0.36412 C 0.18942 -0.37616 0.19028 -0.38819 0.18855 -0.4 C 0.18803 -0.40324 0.18456 -0.40417 0.18334 -0.40694 C 0.18247 -0.40903 0.18317 -0.41204 0.18212 -0.41389 C 0.1764 -0.425 0.17587 -0.42222 0.16928 -0.42755 C 0.16459 -0.43125 0.15921 -0.43426 0.15522 -0.43935 C 0.15383 -0.44097 0.15278 -0.44305 0.15122 -0.44444 C 0.14376 -0.45162 0.13421 -0.4544 0.1257 -0.45833 C 0.11337 -0.46389 0.10226 -0.47245 0.08976 -0.47708 C 0.08212 -0.47592 0.07414 -0.47616 0.06667 -0.47361 C 0.06511 -0.47315 0.06511 -0.47014 0.06407 -0.46852 C 0.06164 -0.46505 0.05903 -0.4618 0.05643 -0.45833 C 0.05087 -0.45092 0.05035 -0.44259 0.04358 -0.43611 C 0.05174 -0.43333 0.0599 -0.43102 0.06789 -0.42755 C 0.07327 -0.42523 0.07761 -0.42199 0.08334 -0.4206 C 0.0889 -0.41551 0.09185 -0.41389 0.09879 -0.41389 " pathEditMode="relative" ptsTypes="ffffffffffffffffffffffffffffffffA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77 -0.05394 C -0.01632 -0.05487 -0.02813 -0.05487 -0.03524 -0.05926 C -0.04306 -0.06389 -0.05156 -0.07269 -0.05955 -0.07616 C -0.06181 -0.0794 -0.06493 -0.08149 -0.06719 -0.08473 C -0.06927 -0.08797 -0.0724 -0.09514 -0.0724 -0.09491 C -0.07274 -0.09746 -0.07309 -0.09954 -0.07361 -0.10186 C -0.07448 -0.10533 -0.07622 -0.11227 -0.07622 -0.11204 C -0.0757 -0.11737 -0.07656 -0.12292 -0.07483 -0.12755 C -0.07413 -0.12963 -0.07136 -0.12848 -0.06979 -0.12917 C -0.06458 -0.13125 -0.05955 -0.1345 -0.05434 -0.13612 C -0.04618 -0.13866 -0.03906 -0.14422 -0.03125 -0.14815 C -0.02292 -0.15232 -0.01233 -0.15301 -0.00573 -0.16181 C 0.00156 -0.17153 0.01007 -0.19954 0.01232 -0.21297 C 0.0151 -0.22917 0.01146 -0.21783 0.01614 -0.2301 C 0.01788 -0.24445 0.01875 -0.26551 0.02517 -0.27801 C 0.03107 -0.31922 0.03038 -0.37269 0.01614 -0.41297 C 0.01441 -0.41783 0.01146 -0.42176 0.00972 -0.42662 C 0.00312 -0.44422 0.00069 -0.46551 -0.00816 -0.48149 C -0.01979 -0.50255 -0.03524 -0.51829 -0.04792 -0.53774 C -0.05191 -0.54399 -0.05486 -0.55162 -0.05955 -0.55672 C -0.06215 -0.5595 -0.06493 -0.56204 -0.06719 -0.56505 C -0.06945 -0.56806 -0.075 -0.57871 -0.07882 -0.58218 C -0.08212 -0.58542 -0.08594 -0.58727 -0.08906 -0.59075 C -0.09549 -0.59815 -0.10139 -0.60625 -0.10695 -0.61482 C -0.10955 -0.61875 -0.11163 -0.62315 -0.11458 -0.62662 C -0.12344 -0.63704 -0.13386 -0.64584 -0.14288 -0.65579 C -0.1559 -0.67014 -0.16528 -0.68797 -0.18264 -0.69167 C -0.20347 -0.70602 -0.23368 -0.69445 -0.25313 -0.69329 C -0.26858 -0.68102 -0.26181 -0.68681 -0.27361 -0.67616 C -0.28229 -0.65903 -0.26702 -0.6882 -0.28264 -0.66436 C -0.28386 -0.6625 -0.2842 -0.6595 -0.28524 -0.65741 C -0.29011 -0.64815 -0.29566 -0.63936 -0.30052 -0.6301 C -0.30643 -0.61875 -0.3099 -0.60533 -0.31597 -0.59422 C -0.31962 -0.57477 -0.32344 -0.55579 -0.33004 -0.53774 C -0.33264 -0.51297 -0.32865 -0.53658 -0.33524 -0.51899 C -0.34167 -0.50186 -0.34184 -0.49352 -0.35695 -0.48311 C -0.36129 -0.4713 -0.37066 -0.46806 -0.37882 -0.46088 C -0.38542 -0.447 -0.38976 -0.45278 -0.40434 -0.45394 C -0.41146 -0.45186 -0.41788 -0.44954 -0.42483 -0.44723 C -0.43542 -0.43797 -0.44809 -0.43195 -0.45816 -0.42153 C -0.46389 -0.41551 -0.46649 -0.40857 -0.4724 -0.40278 C -0.47743 -0.39237 -0.47153 -0.40278 -0.48004 -0.39422 C -0.48733 -0.38704 -0.48403 -0.38334 -0.49288 -0.38056 C -0.49965 -0.36829 -0.5059 -0.35996 -0.51597 -0.35325 C -0.51979 -0.3507 -0.52361 -0.34862 -0.52743 -0.3463 C -0.52986 -0.34491 -0.53524 -0.34283 -0.53524 -0.3426 C -0.5434 -0.34352 -0.55156 -0.34329 -0.55955 -0.34468 C -0.56823 -0.3463 -0.57691 -0.35278 -0.58524 -0.35672 C -0.59097 -0.3625 -0.5934 -0.36482 -0.60052 -0.3669 C -0.60729 -0.37292 -0.61042 -0.38172 -0.61597 -0.38912 " pathEditMode="relative" rAng="0" ptsTypes="fffffffffffffffffffffffffffffffffffffffffffffffff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" y="-3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65618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Тут и сказочке конец, а кто нашел зверюшек – молодец!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~PP3160.WAV">
            <a:hlinkClick r:id="" action="ppaction://media"/>
          </p:cNvPr>
          <p:cNvPicPr>
            <a:picLocks noRot="1" noChangeAspect="1"/>
          </p:cNvPicPr>
          <p:nvPr>
            <a:wavAudioFile r:embed="rId1" name="~PP3160.WAV"/>
          </p:nvPr>
        </p:nvPicPr>
        <p:blipFill>
          <a:blip r:embed="rId4" cstate="print"/>
          <a:stretch>
            <a:fillRect/>
          </a:stretch>
        </p:blipFill>
        <p:spPr>
          <a:xfrm>
            <a:off x="8572500" y="6286500"/>
            <a:ext cx="304800" cy="304800"/>
          </a:xfrm>
          <a:prstGeom prst="rect">
            <a:avLst/>
          </a:prstGeom>
        </p:spPr>
      </p:pic>
      <p:pic>
        <p:nvPicPr>
          <p:cNvPr id="7" name="Рисунок 6" descr="C:\Users\1\Desktop\картинки домашних животных\B 2071 Сказка Теремок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215" b="64416"/>
          <a:stretch>
            <a:fillRect/>
          </a:stretch>
        </p:blipFill>
        <p:spPr bwMode="auto">
          <a:xfrm>
            <a:off x="2123728" y="1700808"/>
            <a:ext cx="52673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5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31</Words>
  <Application>Microsoft Office PowerPoint</Application>
  <PresentationFormat>Экран (4:3)</PresentationFormat>
  <Paragraphs>5</Paragraphs>
  <Slides>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Сказка «Теремок»</vt:lpstr>
      <vt:lpstr>Слайд 2</vt:lpstr>
      <vt:lpstr>Тут и сказочке конец, а кто нашел зверюшек – молодец!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«Теремок»</dc:title>
  <dc:creator>1</dc:creator>
  <cp:lastModifiedBy>1</cp:lastModifiedBy>
  <cp:revision>11</cp:revision>
  <dcterms:created xsi:type="dcterms:W3CDTF">2015-11-08T14:51:35Z</dcterms:created>
  <dcterms:modified xsi:type="dcterms:W3CDTF">2015-11-08T16:32:13Z</dcterms:modified>
</cp:coreProperties>
</file>