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00"/>
    <a:srgbClr val="FF9966"/>
    <a:srgbClr val="FF9900"/>
    <a:srgbClr val="33CCFF"/>
    <a:srgbClr val="00FF00"/>
    <a:srgbClr val="FF33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EDA36-806F-4FC4-94B7-005EA8EAF8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E7290-C1BE-416B-819E-DD632C4076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8B0DD-AE5A-463B-A55C-444E3D5BCE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EA6131-D700-4F20-811A-AB661E02E1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30EAA-A177-4742-8C95-C6163816B2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DE7F1-73A6-4C19-89FD-7DD0AE3FFD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9E00F-2D6A-46CE-9F42-7407A0706B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BFB67-E6A1-4E39-A0A6-9559DCCC6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5F128-66AB-4F6B-88C1-CDE1077FAA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0CDB0-DEB3-4B7E-AB15-2879EBE06F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628EC-502B-42FE-A651-FA7927E5E3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9481-FF01-484B-AE58-9E4B054A25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6FB18B-0895-4953-AE49-AA7D400DF1D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57224"/>
            <a:ext cx="8337872" cy="3671876"/>
          </a:xfrm>
        </p:spPr>
        <p:txBody>
          <a:bodyPr/>
          <a:lstStyle/>
          <a:p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</a:rPr>
              <a:t>Дидактическая игра: «Распознай птиц»</a:t>
            </a:r>
            <a:br>
              <a:rPr lang="ru-RU" sz="4800" b="1" dirty="0">
                <a:solidFill>
                  <a:schemeClr val="tx1"/>
                </a:solidFill>
                <a:latin typeface="Times New Roman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Составила </a:t>
            </a:r>
          </a:p>
          <a:p>
            <a:pPr>
              <a:buNone/>
            </a:pPr>
            <a:r>
              <a:rPr lang="ru-RU" sz="2000" dirty="0" smtClean="0"/>
              <a:t>студентка 1 курса 6 группы Андронова Аксинья</a:t>
            </a: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29338"/>
            <a:ext cx="684213" cy="539750"/>
          </a:xfrm>
          <a:prstGeom prst="actionButtonEnd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349500"/>
            <a:ext cx="5256213" cy="27527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Угадай – ка, что за птичка –</a:t>
            </a:r>
          </a:p>
          <a:p>
            <a:pPr>
              <a:buFontTx/>
              <a:buNone/>
            </a:pPr>
            <a:r>
              <a:rPr lang="ru-RU" sz="2800"/>
              <a:t>Темненькая невеличка?</a:t>
            </a:r>
          </a:p>
          <a:p>
            <a:pPr>
              <a:buFontTx/>
              <a:buNone/>
            </a:pPr>
            <a:r>
              <a:rPr lang="ru-RU" sz="2800"/>
              <a:t>Беленькая с живота, </a:t>
            </a:r>
          </a:p>
          <a:p>
            <a:pPr>
              <a:buFontTx/>
              <a:buNone/>
            </a:pPr>
            <a:r>
              <a:rPr lang="ru-RU" sz="2800"/>
              <a:t>Хвост раздвинут в два конца.</a:t>
            </a:r>
          </a:p>
        </p:txBody>
      </p:sp>
      <p:pic>
        <p:nvPicPr>
          <p:cNvPr id="4105" name="Picture 9" descr="ласточк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1628775"/>
            <a:ext cx="3479800" cy="3887788"/>
          </a:xfrm>
          <a:noFill/>
          <a:ln/>
        </p:spPr>
      </p:pic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1763713" y="5805488"/>
            <a:ext cx="5165725" cy="576262"/>
            <a:chOff x="1111" y="3657"/>
            <a:chExt cx="3254" cy="363"/>
          </a:xfrm>
        </p:grpSpPr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111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519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927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2336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744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315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3560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3957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1763713" y="5805488"/>
            <a:ext cx="5165725" cy="576262"/>
            <a:chOff x="1111" y="3657"/>
            <a:chExt cx="3254" cy="363"/>
          </a:xfrm>
        </p:grpSpPr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1111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Л</a:t>
              </a: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1519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А</a:t>
              </a:r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1927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С</a:t>
              </a:r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2336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Т</a:t>
              </a:r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2744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О</a:t>
              </a:r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315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Ч</a:t>
              </a:r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3560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К</a:t>
              </a:r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3957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2060575"/>
            <a:ext cx="4860925" cy="29527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Длинные шеи, </a:t>
            </a:r>
          </a:p>
          <a:p>
            <a:pPr>
              <a:buFontTx/>
              <a:buNone/>
            </a:pPr>
            <a:r>
              <a:rPr lang="ru-RU" sz="2800"/>
              <a:t>красные лапки,</a:t>
            </a:r>
          </a:p>
          <a:p>
            <a:pPr>
              <a:buFontTx/>
              <a:buNone/>
            </a:pPr>
            <a:r>
              <a:rPr lang="ru-RU" sz="2800"/>
              <a:t>Щиплют за пятки,</a:t>
            </a:r>
          </a:p>
          <a:p>
            <a:pPr>
              <a:buFontTx/>
              <a:buNone/>
            </a:pPr>
            <a:r>
              <a:rPr lang="ru-RU" sz="2800"/>
              <a:t>Беги без оглядки.</a:t>
            </a:r>
          </a:p>
        </p:txBody>
      </p:sp>
      <p:pic>
        <p:nvPicPr>
          <p:cNvPr id="6151" name="Picture 7" descr="гус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1628775"/>
            <a:ext cx="3070225" cy="3597275"/>
          </a:xfrm>
          <a:noFill/>
          <a:ln/>
        </p:spPr>
      </p:pic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2987675" y="5805488"/>
            <a:ext cx="2573338" cy="576262"/>
            <a:chOff x="2744" y="3657"/>
            <a:chExt cx="1621" cy="363"/>
          </a:xfrm>
        </p:grpSpPr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2744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315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3560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3957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2987675" y="5805488"/>
            <a:ext cx="2573338" cy="576262"/>
            <a:chOff x="2744" y="3657"/>
            <a:chExt cx="1621" cy="363"/>
          </a:xfrm>
        </p:grpSpPr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2744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Г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315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У</a:t>
              </a:r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3560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С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3957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2989263" y="5805488"/>
            <a:ext cx="3203575" cy="576262"/>
            <a:chOff x="1882" y="3657"/>
            <a:chExt cx="2018" cy="363"/>
          </a:xfrm>
        </p:grpSpPr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188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2290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2698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3095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349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384425"/>
            <a:ext cx="5076825" cy="259238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На одной ноге стоит</a:t>
            </a:r>
          </a:p>
          <a:p>
            <a:pPr>
              <a:buFontTx/>
              <a:buNone/>
            </a:pPr>
            <a:r>
              <a:rPr lang="ru-RU" sz="2800"/>
              <a:t>В воду пристально глядит,</a:t>
            </a:r>
          </a:p>
          <a:p>
            <a:pPr>
              <a:buFontTx/>
              <a:buNone/>
            </a:pPr>
            <a:r>
              <a:rPr lang="ru-RU" sz="2800"/>
              <a:t>Тычет клювом наугад – </a:t>
            </a:r>
          </a:p>
          <a:p>
            <a:pPr>
              <a:buFontTx/>
              <a:buNone/>
            </a:pPr>
            <a:r>
              <a:rPr lang="ru-RU" sz="2800"/>
              <a:t>Ищет в речке лягушат.</a:t>
            </a:r>
          </a:p>
        </p:txBody>
      </p:sp>
      <p:pic>
        <p:nvPicPr>
          <p:cNvPr id="8199" name="Picture 7" descr="цапл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625" y="1628775"/>
            <a:ext cx="3095625" cy="3960813"/>
          </a:xfrm>
          <a:noFill/>
          <a:ln/>
        </p:spPr>
      </p:pic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2987675" y="5805488"/>
            <a:ext cx="3203575" cy="576262"/>
            <a:chOff x="1882" y="3657"/>
            <a:chExt cx="2018" cy="363"/>
          </a:xfrm>
        </p:grpSpPr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88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Ц</a:t>
              </a: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2290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А</a:t>
              </a: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2698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П</a:t>
              </a: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3095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Л</a:t>
              </a: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349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133600"/>
            <a:ext cx="5580063" cy="33845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У них глаза большие,</a:t>
            </a:r>
          </a:p>
          <a:p>
            <a:pPr>
              <a:buFontTx/>
              <a:buNone/>
            </a:pPr>
            <a:r>
              <a:rPr lang="ru-RU" sz="2800"/>
              <a:t>Хищный клюв – </a:t>
            </a:r>
          </a:p>
          <a:p>
            <a:pPr>
              <a:buFontTx/>
              <a:buNone/>
            </a:pPr>
            <a:r>
              <a:rPr lang="ru-RU" sz="2800"/>
              <a:t>всегда крючком.</a:t>
            </a:r>
          </a:p>
          <a:p>
            <a:pPr>
              <a:buFontTx/>
              <a:buNone/>
            </a:pPr>
            <a:r>
              <a:rPr lang="ru-RU" sz="2800"/>
              <a:t>По ночам они летают,</a:t>
            </a:r>
          </a:p>
          <a:p>
            <a:pPr>
              <a:buFontTx/>
              <a:buNone/>
            </a:pPr>
            <a:r>
              <a:rPr lang="ru-RU" sz="2800"/>
              <a:t>Спят на дереве лишь днем.</a:t>
            </a:r>
          </a:p>
        </p:txBody>
      </p:sp>
      <p:pic>
        <p:nvPicPr>
          <p:cNvPr id="10247" name="Picture 7" descr="сов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625" y="1989138"/>
            <a:ext cx="3217863" cy="3384550"/>
          </a:xfrm>
          <a:noFill/>
          <a:ln/>
        </p:spPr>
      </p:pic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3186113" y="5589588"/>
            <a:ext cx="2573337" cy="576262"/>
            <a:chOff x="2744" y="3657"/>
            <a:chExt cx="1621" cy="363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2744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315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560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3957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3186113" y="5589588"/>
            <a:ext cx="2573337" cy="576262"/>
            <a:chOff x="1882" y="3045"/>
            <a:chExt cx="1621" cy="363"/>
          </a:xfrm>
        </p:grpSpPr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1882" y="3045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С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290" y="3045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О</a:t>
              </a: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2698" y="3045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В</a:t>
              </a: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3095" y="3045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312988"/>
            <a:ext cx="5003800" cy="25209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Я не будильник, но бужу,</a:t>
            </a:r>
          </a:p>
          <a:p>
            <a:pPr>
              <a:buFontTx/>
              <a:buNone/>
            </a:pPr>
            <a:r>
              <a:rPr lang="ru-RU" sz="2800"/>
              <a:t>Я с бородой и в шпорах.</a:t>
            </a:r>
          </a:p>
          <a:p>
            <a:pPr>
              <a:buFontTx/>
              <a:buNone/>
            </a:pPr>
            <a:r>
              <a:rPr lang="ru-RU" sz="2800"/>
              <a:t>С большою важностью хожу</a:t>
            </a:r>
          </a:p>
          <a:p>
            <a:pPr>
              <a:buFontTx/>
              <a:buNone/>
            </a:pPr>
            <a:r>
              <a:rPr lang="ru-RU" sz="2800"/>
              <a:t>И вспыльчив, словно порох.</a:t>
            </a:r>
          </a:p>
        </p:txBody>
      </p:sp>
      <p:pic>
        <p:nvPicPr>
          <p:cNvPr id="12295" name="Picture 7" descr="петух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1376363"/>
            <a:ext cx="3000375" cy="3914775"/>
          </a:xfrm>
          <a:noFill/>
          <a:ln/>
        </p:spPr>
      </p:pic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2989263" y="5805488"/>
            <a:ext cx="3203575" cy="576262"/>
            <a:chOff x="1882" y="3657"/>
            <a:chExt cx="2018" cy="363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88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290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698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3095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349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200" b="1"/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2987675" y="5805488"/>
            <a:ext cx="3203575" cy="576262"/>
            <a:chOff x="1882" y="3657"/>
            <a:chExt cx="2018" cy="363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188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П</a:t>
              </a: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2290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Е</a:t>
              </a: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2698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Т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095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У</a:t>
              </a: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3492" y="3657"/>
              <a:ext cx="408" cy="36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200" b="1"/>
                <a:t>Х</a:t>
              </a:r>
            </a:p>
          </p:txBody>
        </p:sp>
      </p:grpSp>
      <p:sp>
        <p:nvSpPr>
          <p:cNvPr id="12309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29338"/>
            <a:ext cx="684213" cy="539750"/>
          </a:xfrm>
          <a:prstGeom prst="actionButtonEnd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140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Дидактическая игра: «Распознай птиц» </vt:lpstr>
      <vt:lpstr>Слайд 2</vt:lpstr>
      <vt:lpstr>Слайд 3</vt:lpstr>
      <vt:lpstr>Слайд 4</vt:lpstr>
      <vt:lpstr>Слайд 5</vt:lpstr>
      <vt:lpstr>Слайд 6</vt:lpstr>
    </vt:vector>
  </TitlesOfParts>
  <Company>RZDO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рцдо</dc:creator>
  <cp:lastModifiedBy>akSya</cp:lastModifiedBy>
  <cp:revision>21</cp:revision>
  <dcterms:created xsi:type="dcterms:W3CDTF">2009-04-14T08:10:11Z</dcterms:created>
  <dcterms:modified xsi:type="dcterms:W3CDTF">2014-11-25T18:25:44Z</dcterms:modified>
</cp:coreProperties>
</file>