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69" r:id="rId4"/>
    <p:sldId id="257" r:id="rId5"/>
    <p:sldId id="262" r:id="rId6"/>
    <p:sldId id="263" r:id="rId7"/>
    <p:sldId id="264" r:id="rId8"/>
    <p:sldId id="260" r:id="rId9"/>
    <p:sldId id="271" r:id="rId10"/>
    <p:sldId id="270" r:id="rId11"/>
    <p:sldId id="277" r:id="rId12"/>
    <p:sldId id="273" r:id="rId13"/>
    <p:sldId id="274" r:id="rId14"/>
    <p:sldId id="275" r:id="rId15"/>
    <p:sldId id="280" r:id="rId16"/>
    <p:sldId id="261" r:id="rId17"/>
    <p:sldId id="281" r:id="rId18"/>
    <p:sldId id="265" r:id="rId19"/>
    <p:sldId id="266" r:id="rId20"/>
    <p:sldId id="268" r:id="rId21"/>
    <p:sldId id="259" r:id="rId22"/>
    <p:sldId id="282" r:id="rId23"/>
    <p:sldId id="25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92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F2CF5-D4FE-4DCE-82BC-3388037754AE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03CAF-FC3E-4A06-8D8B-77913AD3A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3E125-4EAD-4BED-A836-0A80C6E8A8A4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D9919-1C60-4AB2-85B4-E393C0A5A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545F9-2A62-40C1-9F58-83F78814FC7D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72841-6E98-4536-8FC2-938AC7388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88D75-571A-4428-BA6B-97C155B4B183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B573-2654-46E3-9ED0-C926422D0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1968-F65B-4B24-961D-6FCAC60E4A91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E72BC-0B77-446D-B1FE-106998EEA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0771E-7D08-4DAF-A33A-57AE2B2BF340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1DED-8D81-4851-A694-75034D029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5BD5D-81E5-4FFA-9434-1C0767B80330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4BA41-5B96-4FBA-8CF1-9475A9304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B509-967F-4E97-8731-6091DF1C6781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BF552-FB80-46B2-B61B-6A104DE7C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876CE-07BD-425E-95DD-955B8C47ED1F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2D03-8C7F-4BEF-8F65-6D6D6944C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7BE90-8242-4218-B5AC-0EFF7A72831A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167CE-70C2-4454-9E90-0AA38EA6B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EFD21-E017-48AF-B1E4-07823F3038CB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31A83-AB1F-4EB9-9872-C594A5660D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58C2C9-5CC7-4A1A-82EF-C4F6EB4D3431}" type="datetimeFigureOut">
              <a:rPr lang="ru-RU"/>
              <a:pPr>
                <a:defRPr/>
              </a:pPr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D75061-E98A-42BF-89B2-A0B0668DF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0/47/301/47301184_1249821930_x_dc8e796a.jpg" TargetMode="External"/><Relationship Id="rId13" Type="http://schemas.openxmlformats.org/officeDocument/2006/relationships/hyperlink" Target="http://www.diletant.ru/upload/medialibrary/c42/c424555fb2e012ecf52c441e7b858574.jpg" TargetMode="External"/><Relationship Id="rId18" Type="http://schemas.openxmlformats.org/officeDocument/2006/relationships/hyperlink" Target="http://samlib.ru/img/w/waliokowa_l_i/eden-4/arbalet.gif" TargetMode="External"/><Relationship Id="rId3" Type="http://schemas.openxmlformats.org/officeDocument/2006/relationships/hyperlink" Target="http://nsportal.ru/nachalnaya-shkola/stsenarii-prazdnikov/rycarskiy-turnir-k-23-fevralya" TargetMode="External"/><Relationship Id="rId21" Type="http://schemas.openxmlformats.org/officeDocument/2006/relationships/hyperlink" Target="http://muzofon.com/search/%D1%80%D1%8B%D1%86%D0%B0%D1%80%D1%81%D0%BA%D0%B0%D1%8F" TargetMode="External"/><Relationship Id="rId7" Type="http://schemas.openxmlformats.org/officeDocument/2006/relationships/hyperlink" Target="http://img0.liveinternet.ru/images/attach/c/0/37/148/37148177_1230123366_koroleva2.jpg" TargetMode="External"/><Relationship Id="rId12" Type="http://schemas.openxmlformats.org/officeDocument/2006/relationships/hyperlink" Target="http://mp3prima.com/dl.php?dl=4206278" TargetMode="External"/><Relationship Id="rId17" Type="http://schemas.openxmlformats.org/officeDocument/2006/relationships/hyperlink" Target="http://www.neopod.ru/images/products/large/0/nabor_ritsar_1.gif" TargetMode="External"/><Relationship Id="rId2" Type="http://schemas.openxmlformats.org/officeDocument/2006/relationships/hyperlink" Target="http://www.prodlenka.org/vneklassnaia-rabota-publikatcii/vneklassnaia-razrabotka-prazdnika-dlia-nachalnoi-shkoly-k-23-fevralia-rytcarskii-turnir.html" TargetMode="External"/><Relationship Id="rId16" Type="http://schemas.openxmlformats.org/officeDocument/2006/relationships/hyperlink" Target="http://www.swordsandarmor.com/images/H002203_White_Knight_Helmet.JPG" TargetMode="External"/><Relationship Id="rId20" Type="http://schemas.openxmlformats.org/officeDocument/2006/relationships/hyperlink" Target="http://i079.radikal.ru/0908/80/543d6674f0f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1.chitalnya.ru/upload2/334/112043187487870448.jpg" TargetMode="External"/><Relationship Id="rId11" Type="http://schemas.openxmlformats.org/officeDocument/2006/relationships/hyperlink" Target="http://rodonews.ru/i/full1297856927.jpg" TargetMode="External"/><Relationship Id="rId5" Type="http://schemas.openxmlformats.org/officeDocument/2006/relationships/hyperlink" Target="http://nsportal.ru/nachalnaya-shkola/stsenarii-prazdnikov/vneklassnoe-meropriyatie-rytsarskii-turnir" TargetMode="External"/><Relationship Id="rId15" Type="http://schemas.openxmlformats.org/officeDocument/2006/relationships/hyperlink" Target="http://img0.liveinternet.ru/images/attach/c/1/63/836/63836609_1284110860_036.png" TargetMode="External"/><Relationship Id="rId10" Type="http://schemas.openxmlformats.org/officeDocument/2006/relationships/hyperlink" Target="http://wiki.iteach.ru/images/4/46/%D0%A2%D1%80%D1%83%D0%B1%D0%BE%D0%B4%D1%83%D1%80%D1%8B_2.PNG" TargetMode="External"/><Relationship Id="rId19" Type="http://schemas.openxmlformats.org/officeDocument/2006/relationships/hyperlink" Target="http://3.bp.blogspot.com/_8lpPcxPhu5Y/TPVLLRqsYTI/AAAAAAAAAFA/2qXZqzSA06A/s1600/105036b.jpg" TargetMode="External"/><Relationship Id="rId4" Type="http://schemas.openxmlformats.org/officeDocument/2006/relationships/hyperlink" Target="http://nsportal.ru/nachalnaya-shkola/vospitatelnaya-rabota/vneklassnoe-meropriyatie-k-23-fevralya-rytsarskii-turnir" TargetMode="External"/><Relationship Id="rId9" Type="http://schemas.openxmlformats.org/officeDocument/2006/relationships/hyperlink" Target="http://images.mytoys.com/intershoproot/eCS/Store/de/images/168/80/1688007-l.jpg" TargetMode="External"/><Relationship Id="rId14" Type="http://schemas.openxmlformats.org/officeDocument/2006/relationships/hyperlink" Target="http://muzofon.com/search/%D1%80%D1%8B%D1%86%D0%B0%D1%80%D1%81%D0%BA%D0%B8%D0%B5" TargetMode="External"/><Relationship Id="rId22" Type="http://schemas.openxmlformats.org/officeDocument/2006/relationships/hyperlink" Target="http://bestgif.ru/_ph/18/2/51455794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8.xml"/><Relationship Id="rId7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55650" y="333375"/>
            <a:ext cx="7772400" cy="1470025"/>
          </a:xfrm>
        </p:spPr>
        <p:txBody>
          <a:bodyPr/>
          <a:lstStyle/>
          <a:p>
            <a:r>
              <a:rPr lang="ru-RU" sz="6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Рыцарский турнир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1844675"/>
            <a:ext cx="6400800" cy="1752600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Внеклассное мероприятие, посвящённое 23 февраля</a:t>
            </a:r>
          </a:p>
          <a:p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1638" y="45085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1331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381635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025525"/>
            <a:ext cx="54006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НАГРУДНИК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81075"/>
            <a:ext cx="748823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ПЕРЧАТКИ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981075"/>
            <a:ext cx="6042025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ЩИТ И МЕЧ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1263" y="1125538"/>
            <a:ext cx="66040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АРБАЛЕТ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960438"/>
            <a:ext cx="4464050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КОПЬЁ</a:t>
            </a:r>
          </a:p>
        </p:txBody>
      </p:sp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7694613" y="5851525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РЫЦАРСКИЕ ДОБРОДЕТЕЛИ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3557588" y="1735138"/>
            <a:ext cx="4732337" cy="522287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САМОПОЖЕРТВОВАНИЕ</a:t>
            </a: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439738" y="1046163"/>
            <a:ext cx="2351087" cy="522287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ХРАБРОСТЬ</a:t>
            </a: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4451350" y="1052513"/>
            <a:ext cx="2820988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ВЕЖЛИВОСТЬ</a:t>
            </a:r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6678613" y="5789613"/>
            <a:ext cx="1924050" cy="522287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ДОБРОТА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5763" y="3178175"/>
            <a:ext cx="3187700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ХВАСТЛИВОСТЬ</a:t>
            </a:r>
          </a:p>
        </p:txBody>
      </p:sp>
      <p:sp>
        <p:nvSpPr>
          <p:cNvPr id="27655" name="TextBox 9"/>
          <p:cNvSpPr txBox="1">
            <a:spLocks noChangeArrowheads="1"/>
          </p:cNvSpPr>
          <p:nvPr/>
        </p:nvSpPr>
        <p:spPr bwMode="auto">
          <a:xfrm>
            <a:off x="400050" y="2462213"/>
            <a:ext cx="4724400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УВАЖЕНИЕ К СТАРШИМ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95838" y="3857625"/>
            <a:ext cx="3578225" cy="52228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ВСПЫЛЬЧИВОСТЬ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5763" y="3838575"/>
            <a:ext cx="3038475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ПЛАКСИВОСТЬ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00763" y="5137150"/>
            <a:ext cx="2343150" cy="52228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ЖАДНОСТЬ</a:t>
            </a:r>
          </a:p>
        </p:txBody>
      </p:sp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654050" y="1738313"/>
            <a:ext cx="1096963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ВЕРА</a:t>
            </a:r>
          </a:p>
        </p:txBody>
      </p:sp>
      <p:sp>
        <p:nvSpPr>
          <p:cNvPr id="27660" name="TextBox 14"/>
          <p:cNvSpPr txBox="1">
            <a:spLocks noChangeArrowheads="1"/>
          </p:cNvSpPr>
          <p:nvPr/>
        </p:nvSpPr>
        <p:spPr bwMode="auto">
          <a:xfrm>
            <a:off x="400050" y="4508500"/>
            <a:ext cx="3394075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ВЫНОСЛИВОСТЬ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14875" y="3176588"/>
            <a:ext cx="2257425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СКУПОСТЬ</a:t>
            </a:r>
          </a:p>
        </p:txBody>
      </p:sp>
      <p:sp>
        <p:nvSpPr>
          <p:cNvPr id="27662" name="TextBox 16"/>
          <p:cNvSpPr txBox="1">
            <a:spLocks noChangeArrowheads="1"/>
          </p:cNvSpPr>
          <p:nvPr/>
        </p:nvSpPr>
        <p:spPr bwMode="auto">
          <a:xfrm>
            <a:off x="900113" y="5789613"/>
            <a:ext cx="1422400" cy="522287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ЧЕСТЬ</a:t>
            </a:r>
          </a:p>
        </p:txBody>
      </p:sp>
      <p:sp>
        <p:nvSpPr>
          <p:cNvPr id="27663" name="TextBox 17"/>
          <p:cNvSpPr txBox="1">
            <a:spLocks noChangeArrowheads="1"/>
          </p:cNvSpPr>
          <p:nvPr/>
        </p:nvSpPr>
        <p:spPr bwMode="auto">
          <a:xfrm>
            <a:off x="6073775" y="2427288"/>
            <a:ext cx="2482850" cy="522287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ЧЕСТНОСТЬ</a:t>
            </a:r>
          </a:p>
        </p:txBody>
      </p:sp>
      <p:sp>
        <p:nvSpPr>
          <p:cNvPr id="27664" name="TextBox 18"/>
          <p:cNvSpPr txBox="1">
            <a:spLocks noChangeArrowheads="1"/>
          </p:cNvSpPr>
          <p:nvPr/>
        </p:nvSpPr>
        <p:spPr bwMode="auto">
          <a:xfrm>
            <a:off x="5457825" y="4508500"/>
            <a:ext cx="2963863" cy="523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СОСТРАДАНИЕ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9738" y="5137150"/>
            <a:ext cx="2543175" cy="52228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УПРЯМСТВО</a:t>
            </a:r>
          </a:p>
        </p:txBody>
      </p:sp>
      <p:sp>
        <p:nvSpPr>
          <p:cNvPr id="2" name="Стрелка вправо 1">
            <a:hlinkClick r:id="rId4" action="ppaction://hlinksldjump"/>
          </p:cNvPr>
          <p:cNvSpPr/>
          <p:nvPr/>
        </p:nvSpPr>
        <p:spPr>
          <a:xfrm>
            <a:off x="7812088" y="6373813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Fanfary-rycarskie-starinny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6888" y="31765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20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6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МАНЕРЫ ПОВЕДЕНИЯ</a:t>
            </a:r>
          </a:p>
        </p:txBody>
      </p:sp>
      <p:sp>
        <p:nvSpPr>
          <p:cNvPr id="28674" name="Прямоугольник 4"/>
          <p:cNvSpPr>
            <a:spLocks noChangeArrowheads="1"/>
          </p:cNvSpPr>
          <p:nvPr/>
        </p:nvSpPr>
        <p:spPr bwMode="auto">
          <a:xfrm>
            <a:off x="539750" y="1150938"/>
            <a:ext cx="55451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Растает даже ледяная глыба, 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От слова тёплого ... </a:t>
            </a:r>
          </a:p>
        </p:txBody>
      </p:sp>
      <p:sp>
        <p:nvSpPr>
          <p:cNvPr id="28675" name="Прямоугольник 5"/>
          <p:cNvSpPr>
            <a:spLocks noChangeArrowheads="1"/>
          </p:cNvSpPr>
          <p:nvPr/>
        </p:nvSpPr>
        <p:spPr bwMode="auto">
          <a:xfrm>
            <a:off x="2022475" y="2636838"/>
            <a:ext cx="62658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Зазеленеет старый пень,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Когда услышит ... </a:t>
            </a:r>
          </a:p>
        </p:txBody>
      </p:sp>
      <p:sp>
        <p:nvSpPr>
          <p:cNvPr id="28676" name="Прямоугольник 6"/>
          <p:cNvSpPr>
            <a:spLocks noChangeArrowheads="1"/>
          </p:cNvSpPr>
          <p:nvPr/>
        </p:nvSpPr>
        <p:spPr bwMode="auto">
          <a:xfrm>
            <a:off x="647700" y="4019550"/>
            <a:ext cx="6048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Если больше есть не в силах, 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Скажем маме мы ...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284663" y="1643063"/>
            <a:ext cx="16335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486400" y="3108325"/>
            <a:ext cx="26384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добрый день 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787900" y="4505325"/>
            <a:ext cx="1635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2" name="Fanfary-rycarskie-starinny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83538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МАНЕРЫ ПОВЕДЕНИЯ</a:t>
            </a:r>
          </a:p>
        </p:txBody>
      </p: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323850" y="1243013"/>
            <a:ext cx="64801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Мальчик, вежливый и развитый,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Говорит, встречаясь ...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1031875" y="2579688"/>
            <a:ext cx="59039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Когда нас бранят за шалости,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Говорим ... </a:t>
            </a:r>
          </a:p>
        </p:txBody>
      </p:sp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358775" y="3868738"/>
            <a:ext cx="54721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И во Франции, и в Дании,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На прощанье говорят ... 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54550" y="1725613"/>
            <a:ext cx="2784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здравствуйте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90888" y="3073400"/>
            <a:ext cx="388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прости, пожалуйста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932363" y="4360863"/>
            <a:ext cx="2452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 свидания</a:t>
            </a: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7667625" y="5886450"/>
            <a:ext cx="979488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МЕТКИЙ СТРЕЛОК</a:t>
            </a:r>
          </a:p>
        </p:txBody>
      </p:sp>
      <p:pic>
        <p:nvPicPr>
          <p:cNvPr id="30722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1047750"/>
            <a:ext cx="5180013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7667625" y="5778500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Fanfary-rycarskie-starinny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52569" y="486916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УЗЕЛКИ</a:t>
            </a:r>
          </a:p>
        </p:txBody>
      </p:sp>
      <p:pic>
        <p:nvPicPr>
          <p:cNvPr id="31746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1052513"/>
            <a:ext cx="651827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7823200" y="5895975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Fanfary-rycarskie-starinny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10913" y="501317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30200"/>
            <a:ext cx="6048375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</a:t>
            </a:r>
          </a:p>
        </p:txBody>
      </p:sp>
      <p:pic>
        <p:nvPicPr>
          <p:cNvPr id="32770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966788"/>
            <a:ext cx="432117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Heroes-of-Might-and-Magic-5-Rycarskaya-melodiy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1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ПОСВЯЩЕНИЕ В РЫЦАРИ</a:t>
            </a:r>
          </a:p>
        </p:txBody>
      </p:sp>
      <p:pic>
        <p:nvPicPr>
          <p:cNvPr id="3379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908050"/>
            <a:ext cx="3600450" cy="55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30200"/>
            <a:ext cx="6048375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81013" y="188913"/>
            <a:ext cx="8229600" cy="503237"/>
          </a:xfrm>
        </p:spPr>
        <p:txBody>
          <a:bodyPr/>
          <a:lstStyle/>
          <a:p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СПИСОК ИСПОЛЬЗОВАННЫХ ИСТОЧНИКОВ</a:t>
            </a:r>
            <a:endParaRPr lang="ru-RU" smtClean="0"/>
          </a:p>
        </p:txBody>
      </p:sp>
      <p:sp>
        <p:nvSpPr>
          <p:cNvPr id="5" name="TextBox 4"/>
          <p:cNvSpPr txBox="1"/>
          <p:nvPr/>
        </p:nvSpPr>
        <p:spPr>
          <a:xfrm>
            <a:off x="298450" y="620713"/>
            <a:ext cx="8594725" cy="600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Внеклассная разработка праздника для начальной школы к 23 февраля. Рыцарский турнир -  </a:t>
            </a:r>
            <a:r>
              <a:rPr lang="ru-RU" sz="1200" dirty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http://www.prodlenka.org/vneklassnaia-rabota-publikatcii/vneklassnaia-razrabotka-prazdnika-dlia-nachalnoi-shkoly-k-23-fevralia-rytcarskii-turnir.html</a:t>
            </a:r>
            <a:endParaRPr lang="ru-RU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Рыцарский турнир на 23 февраля -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3"/>
              </a:rPr>
              <a:t>http://nsportal.ru/nachalnaya-shkola/stsenarii-prazdnikov/rycarskiy-turnir-k-23-fevralya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Рыцарский турнир -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4"/>
              </a:rPr>
              <a:t>http://nsportal.ru/nachalnaya-shkola/vospitatelnaya-rabota/vneklassnoe-meropriyatie-k-23-fevralya-rytsarskii-turnir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Конспект мероприятия. Рыцарский турнир  вежливости в 4 классе -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5"/>
              </a:rPr>
              <a:t>http://nsportal.ru/nachalnaya-shkola/stsenarii-prazdnikov/vneklassnoe-meropriyatie-rytsarskii-turnir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турнира рыцарей - 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6"/>
              </a:rPr>
              <a:t>http://img01.chitalnya.ru/upload2/334/112043187487870448.jpg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посвящение в рыцари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7"/>
              </a:rPr>
              <a:t>http://img0.liveinternet.ru/images/attach/c/0/37/148/37148177_1230123366_koroleva2.jpg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рыцаря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8"/>
              </a:rPr>
              <a:t>http://img0.liveinternet.ru/images/attach/c/0/47/301/47301184_1249821930_x_dc8e796a.jpg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стрельбы из лука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9"/>
              </a:rPr>
              <a:t>http://images.mytoys.com/intershoproot/eCS/Store/de/images/168/80/1688007-l.jpg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танца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0"/>
              </a:rPr>
              <a:t>http://wiki.iteach.ru/images/4/46/%D0%A2%D1%80%D1%83%D0%B1%D0%BE%D0%B4%D1%83%D1%80%D1%8B_2.PNG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узелков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1"/>
              </a:rPr>
              <a:t>http://rodonews.ru/i/full1297856927.jpg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Песня про рыцарей - 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2"/>
              </a:rPr>
              <a:t>http://mp3prima.com/dl.php?dl=4206278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рыцаря 2 -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3"/>
              </a:rPr>
              <a:t>http://www.diletant.ru/upload/medialibrary/c42/c424555fb2e012ecf52c441e7b858574.jpg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Фанфары рыцарские старинные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4"/>
              </a:rPr>
              <a:t>http://muzofon.com/search/%D1%80%D1%8B%D1%86%D0%B0%D1%80%D1%81%D0%BA%D0%B8%D0%B5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нагрудника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5"/>
              </a:rPr>
              <a:t>http://img0.liveinternet.ru/images/attach/c/1/63/836/63836609_1284110860_036.png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шлема - 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6"/>
              </a:rPr>
              <a:t>http://www.swordsandarmor.com/images/H002203_White_Knight_Helmet.JPG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щит и меч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7"/>
              </a:rPr>
              <a:t>http://www.neopod.ru/images/products/large/0/nabor_ritsar_1.gif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арбалета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8"/>
              </a:rPr>
              <a:t>http://samlib.ru/img/w/waliokowa_l_i/eden-4/arbalet.gif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перчаток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9"/>
              </a:rPr>
              <a:t>http://3.bp.blogspot.com/_8lpPcxPhu5Y/TPVLLRqsYTI/AAAAAAAAAFA/2qXZqzSA06A/s1600/105036b.jpg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Изображение копья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0"/>
              </a:rPr>
              <a:t>http://i079.radikal.ru/0908/80/543d6674f0f7.jpg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+mn-lt"/>
              </a:rPr>
              <a:t>Рыцарская мелодия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1"/>
              </a:rPr>
              <a:t>http://muzofon.com/search/%D1%80%D1%8B%D1%86%D0%B0%D1%80%D1%81%D0%BA%D0%B0%D1%8F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Анимация открытка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2"/>
              </a:rPr>
              <a:t>http://bestgif.ru/_ph/18/2/51455794.gif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2575" y="260350"/>
            <a:ext cx="6007100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rosto+dlya+horoshego+nastroeniya+-+nastoyaschemu+rycaryu+posvyaschaetsya+pesnya+pro+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501317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КОНКУРСЫ ДЛЯ РЫЦАРЕЙ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755650" y="1455738"/>
            <a:ext cx="2952750" cy="1031875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ШИФРОВКА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755650" y="2692400"/>
            <a:ext cx="3168650" cy="1457325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ЧТО НУЖНО РЫЦАРЮ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076825" y="1304925"/>
            <a:ext cx="3167063" cy="1398588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МАНЕРЫ ПОВЕДЕНИЯ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6948488" y="5181600"/>
            <a:ext cx="1439862" cy="1033463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БАЛ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038725" y="2852738"/>
            <a:ext cx="2952750" cy="1296987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МЕТКИЙ СТРЕЛОК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39750" y="4149725"/>
            <a:ext cx="3600450" cy="1295400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РЫЦАРСКИЕ ДОБРОДЕТЕЛИ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5003800" y="4149725"/>
            <a:ext cx="2952750" cy="1031875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УЗЕЛКИ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ШИФРОВКА</a:t>
            </a:r>
          </a:p>
        </p:txBody>
      </p:sp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468313" y="1196975"/>
            <a:ext cx="8318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Из слов составить пословицу</a:t>
            </a: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2339975" y="2708275"/>
            <a:ext cx="1079500" cy="1108075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</a:t>
            </a:r>
            <a:endParaRPr lang="ru-RU" sz="6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364163" y="2708275"/>
            <a:ext cx="1027112" cy="1108075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2</a:t>
            </a:r>
            <a:endParaRPr lang="ru-RU" sz="6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7553325" y="5732463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Fanfary-rycarskie-starinny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0762" y="494116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96913" y="3124200"/>
            <a:ext cx="7848600" cy="830263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Честь солдата береги свято</a:t>
            </a: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553325" y="5732463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5" name="Прямоугольник 5"/>
          <p:cNvSpPr>
            <a:spLocks noChangeArrowheads="1"/>
          </p:cNvSpPr>
          <p:nvPr/>
        </p:nvSpPr>
        <p:spPr bwMode="auto">
          <a:xfrm>
            <a:off x="552450" y="1557338"/>
            <a:ext cx="8137525" cy="830262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свято, солдата, честь, береги</a:t>
            </a:r>
          </a:p>
        </p:txBody>
      </p:sp>
      <p:sp>
        <p:nvSpPr>
          <p:cNvPr id="18436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ШИФРОВКА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27050" y="3429000"/>
            <a:ext cx="8208963" cy="830263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Умелый боец - везде молодец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553325" y="5732463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1427163" y="1484313"/>
            <a:ext cx="6149975" cy="1570037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боец, везде, умелый,</a:t>
            </a:r>
          </a:p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молодец </a:t>
            </a:r>
          </a:p>
        </p:txBody>
      </p:sp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ШИФРОВКА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069975"/>
            <a:ext cx="7077075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НУЖНО РЫЦАРЮ</a:t>
            </a:r>
          </a:p>
        </p:txBody>
      </p:sp>
      <p:pic>
        <p:nvPicPr>
          <p:cNvPr id="2" name="Fanfary-rycarskie-starinny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5172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6688" y="908050"/>
            <a:ext cx="3532187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750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ШЛЕМ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318</Words>
  <Application>Microsoft Office PowerPoint</Application>
  <PresentationFormat>Экран (4:3)</PresentationFormat>
  <Paragraphs>87</Paragraphs>
  <Slides>23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Рыцарский турнир</vt:lpstr>
      <vt:lpstr>Презентация PowerPoint</vt:lpstr>
      <vt:lpstr>Презентация PowerPoint</vt:lpstr>
      <vt:lpstr>КОНКУРСЫ ДЛЯ РЫЦАРЕЙ</vt:lpstr>
      <vt:lpstr>ШИФРОВКА</vt:lpstr>
      <vt:lpstr>ШИФРОВКА</vt:lpstr>
      <vt:lpstr>ШИФРОВКА</vt:lpstr>
      <vt:lpstr>ЧТО НУЖНО РЫЦАРЮ</vt:lpstr>
      <vt:lpstr>ШЛЕМ</vt:lpstr>
      <vt:lpstr>НАГРУДНИК</vt:lpstr>
      <vt:lpstr>ПЕРЧАТКИ</vt:lpstr>
      <vt:lpstr>ЩИТ И МЕЧ</vt:lpstr>
      <vt:lpstr>АРБАЛЕТ</vt:lpstr>
      <vt:lpstr>КОПЬЁ</vt:lpstr>
      <vt:lpstr>РЫЦАРСКИЕ ДОБРОДЕТЕЛИ</vt:lpstr>
      <vt:lpstr>МАНЕРЫ ПОВЕДЕНИЯ</vt:lpstr>
      <vt:lpstr>МАНЕРЫ ПОВЕДЕНИЯ</vt:lpstr>
      <vt:lpstr>МЕТКИЙ СТРЕЛОК</vt:lpstr>
      <vt:lpstr>УЗЕЛКИ</vt:lpstr>
      <vt:lpstr>БАЛ</vt:lpstr>
      <vt:lpstr>ПОСВЯЩЕНИЕ В РЫЦАРИ</vt:lpstr>
      <vt:lpstr>Презентация PowerPoint</vt:lpstr>
      <vt:lpstr>СПИСОК ИСПОЛЬЗОВАННЫХ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Admin</cp:lastModifiedBy>
  <cp:revision>53</cp:revision>
  <dcterms:created xsi:type="dcterms:W3CDTF">2013-01-28T18:58:54Z</dcterms:created>
  <dcterms:modified xsi:type="dcterms:W3CDTF">2018-01-30T14:46:36Z</dcterms:modified>
</cp:coreProperties>
</file>