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0291-0E14-448C-9961-583DA8352446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FC44-28EA-4CC4-AE8F-F4CEB7250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419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0291-0E14-448C-9961-583DA8352446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FC44-28EA-4CC4-AE8F-F4CEB7250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11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0291-0E14-448C-9961-583DA8352446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FC44-28EA-4CC4-AE8F-F4CEB7250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955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0291-0E14-448C-9961-583DA8352446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FC44-28EA-4CC4-AE8F-F4CEB7250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498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0291-0E14-448C-9961-583DA8352446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FC44-28EA-4CC4-AE8F-F4CEB7250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643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0291-0E14-448C-9961-583DA8352446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FC44-28EA-4CC4-AE8F-F4CEB7250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400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0291-0E14-448C-9961-583DA8352446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FC44-28EA-4CC4-AE8F-F4CEB7250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829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0291-0E14-448C-9961-583DA8352446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FC44-28EA-4CC4-AE8F-F4CEB7250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956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0291-0E14-448C-9961-583DA8352446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FC44-28EA-4CC4-AE8F-F4CEB7250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05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0291-0E14-448C-9961-583DA8352446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FC44-28EA-4CC4-AE8F-F4CEB7250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67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0291-0E14-448C-9961-583DA8352446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FC44-28EA-4CC4-AE8F-F4CEB7250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52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0291-0E14-448C-9961-583DA8352446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FC44-28EA-4CC4-AE8F-F4CEB7250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30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0291-0E14-448C-9961-583DA8352446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FC44-28EA-4CC4-AE8F-F4CEB7250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450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0291-0E14-448C-9961-583DA8352446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FC44-28EA-4CC4-AE8F-F4CEB7250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89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0291-0E14-448C-9961-583DA8352446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FC44-28EA-4CC4-AE8F-F4CEB7250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88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0291-0E14-448C-9961-583DA8352446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FC44-28EA-4CC4-AE8F-F4CEB7250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02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57EE0291-0E14-448C-9961-583DA8352446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F01FC44-28EA-4CC4-AE8F-F4CEB7250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449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7EE0291-0E14-448C-9961-583DA8352446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F01FC44-28EA-4CC4-AE8F-F4CEB7250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057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640318" cy="35802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Родительское собрание:</a:t>
            </a:r>
            <a:br>
              <a:rPr lang="ru-RU" sz="6000" b="1" dirty="0" smtClean="0"/>
            </a:br>
            <a:r>
              <a:rPr lang="ru-RU" sz="6000" b="1" dirty="0" smtClean="0"/>
              <a:t>Что </a:t>
            </a:r>
            <a:r>
              <a:rPr lang="ru-RU" sz="6000" b="1" dirty="0" smtClean="0"/>
              <a:t>должен знать и уметь ребенок 5-6 лет</a:t>
            </a:r>
            <a:endParaRPr lang="ru-RU" sz="6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328" y="4382133"/>
            <a:ext cx="3424735" cy="213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94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082" y="211541"/>
            <a:ext cx="8561696" cy="642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71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4" y="191070"/>
            <a:ext cx="8525301" cy="63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40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12" y="255894"/>
            <a:ext cx="8511654" cy="638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28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982" y="204716"/>
            <a:ext cx="8470711" cy="635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88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47" y="136476"/>
            <a:ext cx="8798257" cy="659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33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0" y="204716"/>
            <a:ext cx="8689075" cy="651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25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462" y="122830"/>
            <a:ext cx="8834651" cy="662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22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4440072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1529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Сетчатая</Template>
  <TotalTime>88</TotalTime>
  <Words>7</Words>
  <Application>Microsoft Office PowerPoint</Application>
  <PresentationFormat>Широкоэкранный</PresentationFormat>
  <Paragraphs>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Сетка</vt:lpstr>
      <vt:lpstr>Родительское собрание: Что должен знать и уметь ребенок 5-6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5</cp:revision>
  <dcterms:created xsi:type="dcterms:W3CDTF">2017-09-13T18:17:04Z</dcterms:created>
  <dcterms:modified xsi:type="dcterms:W3CDTF">2017-09-13T19:56:04Z</dcterms:modified>
</cp:coreProperties>
</file>