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912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271C-0B26-4155-8472-3AAD098B451C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AA8-5DD9-4DCD-8D2C-7E94104C3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817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271C-0B26-4155-8472-3AAD098B451C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AA8-5DD9-4DCD-8D2C-7E94104C3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5657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271C-0B26-4155-8472-3AAD098B451C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AA8-5DD9-4DCD-8D2C-7E94104C3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635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271C-0B26-4155-8472-3AAD098B451C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AA8-5DD9-4DCD-8D2C-7E94104C3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728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271C-0B26-4155-8472-3AAD098B451C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AA8-5DD9-4DCD-8D2C-7E94104C3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257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271C-0B26-4155-8472-3AAD098B451C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AA8-5DD9-4DCD-8D2C-7E94104C3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015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271C-0B26-4155-8472-3AAD098B451C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AA8-5DD9-4DCD-8D2C-7E94104C3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888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271C-0B26-4155-8472-3AAD098B451C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AA8-5DD9-4DCD-8D2C-7E94104C3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536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271C-0B26-4155-8472-3AAD098B451C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AA8-5DD9-4DCD-8D2C-7E94104C3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720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271C-0B26-4155-8472-3AAD098B451C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AA8-5DD9-4DCD-8D2C-7E94104C3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83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271C-0B26-4155-8472-3AAD098B451C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AA8-5DD9-4DCD-8D2C-7E94104C3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380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A271C-0B26-4155-8472-3AAD098B451C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1EAA8-5DD9-4DCD-8D2C-7E94104C3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914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Интерактивные задания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Никитина Т.И.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387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лишнее</a:t>
            </a:r>
            <a:endParaRPr lang="ru-RU" dirty="0"/>
          </a:p>
        </p:txBody>
      </p:sp>
      <p:pic>
        <p:nvPicPr>
          <p:cNvPr id="3" name="коров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169012"/>
            <a:ext cx="2592288" cy="2535166"/>
          </a:xfrm>
          <a:prstGeom prst="rect">
            <a:avLst/>
          </a:prstGeom>
        </p:spPr>
      </p:pic>
      <p:pic>
        <p:nvPicPr>
          <p:cNvPr id="4" name="кошк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1556791"/>
            <a:ext cx="1584176" cy="2378277"/>
          </a:xfrm>
          <a:prstGeom prst="rect">
            <a:avLst/>
          </a:prstGeom>
        </p:spPr>
      </p:pic>
      <p:pic>
        <p:nvPicPr>
          <p:cNvPr id="5" name="овеч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060" y="4169012"/>
            <a:ext cx="2278034" cy="2436705"/>
          </a:xfrm>
          <a:prstGeom prst="rect">
            <a:avLst/>
          </a:prstGeom>
        </p:spPr>
      </p:pic>
      <p:pic>
        <p:nvPicPr>
          <p:cNvPr id="6" name="фартук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59" y="1842429"/>
            <a:ext cx="1624476" cy="1807002"/>
          </a:xfrm>
          <a:prstGeom prst="rect">
            <a:avLst/>
          </a:prstGeom>
        </p:spPr>
      </p:pic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>
            <a:off x="8172400" y="6309318"/>
            <a:ext cx="792088" cy="296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981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 из множества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1571612"/>
            <a:ext cx="1584176" cy="1584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3286124"/>
            <a:ext cx="1362864" cy="13689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491848"/>
            <a:ext cx="1390290" cy="2042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1119"/>
            <a:ext cx="1192506" cy="15636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1475563" cy="1859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1214422"/>
            <a:ext cx="3826791" cy="54436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806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92593E-6 C -0.00226 -0.01203 -0.00104 -0.0037 -0.00104 -0.02546 " pathEditMode="relative" ptsTypes="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C 0.00434 -0.00162 0.00764 -0.00371 0.01163 -0.00579 C 0.01372 -0.00695 0.01806 -0.00857 0.01806 -0.00834 C 0.02622 -0.01598 0.03524 -0.01991 0.04462 -0.02431 C 0.05035 -0.02709 0.05469 -0.03311 0.06059 -0.03565 C 0.06372 -0.04121 0.06806 -0.04561 0.0724 -0.04977 C 0.07361 -0.05232 0.07552 -0.05417 0.07656 -0.05695 C 0.08003 -0.06644 0.075 -0.05926 0.07986 -0.06528 C 0.0849 -0.08264 0.07865 -0.06297 0.08507 -0.07824 C 0.08698 -0.08287 0.08663 -0.08704 0.08941 -0.09098 C 0.0901 -0.09329 0.09063 -0.09584 0.09149 -0.09792 C 0.09201 -0.09908 0.09323 -0.09977 0.09358 -0.10093 C 0.09514 -0.10602 0.09549 -0.1125 0.09688 -0.11783 C 0.09618 -0.13519 0.09653 -0.16528 0.08403 -0.17732 C 0.08264 -0.18334 0.07934 -0.18565 0.0776 -0.19167 C 0.07413 -0.20417 0.07448 -0.20371 0.06806 -0.21297 C 0.06649 -0.21945 0.06458 -0.22362 0.05955 -0.2257 C 0.05625 -0.2301 0.05347 -0.23357 0.04896 -0.23565 C 0.04028 -0.24723 0.02882 -0.25186 0.01701 -0.25394 C -0.00052 -0.26181 -0.01858 -0.26505 -0.03715 -0.26667 C -0.05868 -0.26598 -0.07691 -0.26667 -0.09687 -0.25834 C -0.10139 -0.25394 -0.10625 -0.25255 -0.11163 -0.25116 C -0.11615 -0.24561 -0.11128 -0.25047 -0.1191 -0.24699 C -0.12361 -0.24491 -0.12639 -0.24028 -0.1309 -0.23843 C -0.13542 -0.23449 -0.13837 -0.23079 -0.14358 -0.22848 C -0.14392 -0.22709 -0.14392 -0.22524 -0.14462 -0.22431 C -0.14653 -0.22176 -0.15104 -0.21852 -0.15104 -0.21829 C -0.15469 -0.21112 -0.1592 -0.20625 -0.16389 -0.2 C -0.16562 -0.19329 -0.1691 -0.18959 -0.17344 -0.18588 C -0.17639 -0.1801 -0.17934 -0.17385 -0.18299 -0.16899 C -0.1842 -0.16389 -0.18646 -0.15926 -0.18837 -0.15463 C -0.18958 -0.15162 -0.19253 -0.1463 -0.19253 -0.14607 C -0.19566 -0.13287 -0.19045 -0.15232 -0.19687 -0.13774 C -0.19757 -0.13612 -0.19757 -0.1338 -0.19792 -0.13195 C -0.19913 -0.12593 -0.20208 -0.11922 -0.20538 -0.11505 C -0.20937 -0.09838 -0.20312 -0.12338 -0.20851 -0.10649 C -0.21163 -0.09653 -0.21146 -0.075 -0.22014 -0.07107 C -0.22344 -0.0669 -0.22535 -0.06528 -0.22986 -0.06389 C -0.23385 -0.06042 -0.23177 -0.06112 -0.23611 -0.06112 " pathEditMode="relative" rAng="0" ptsTypes="ffffffffffffffffffffffffff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5.18519E-6 C 0.00833 -0.00163 0.01649 -0.00487 0.02448 -0.00834 C 0.02934 -0.01297 0.0257 -0.01043 0.03195 -0.01274 C 0.03403 -0.01367 0.03837 -0.01552 0.03837 -0.01552 C 0.04254 -0.01922 0.0467 -0.02316 0.05104 -0.02686 C 0.05313 -0.02871 0.05747 -0.03242 0.05747 -0.03242 C 0.06285 -0.04376 0.0559 -0.03126 0.06285 -0.0382 C 0.06788 -0.0433 0.07031 -0.0507 0.07448 -0.05672 C 0.07587 -0.06228 0.07847 -0.06598 0.0809 -0.07084 C 0.08195 -0.0764 0.08264 -0.0801 0.08507 -0.08496 C 0.08785 -0.11529 0.0908 -0.13543 0.07656 -0.16019 C 0.07517 -0.16575 0.07326 -0.17177 0.07014 -0.1757 C 0.06875 -0.18381 0.05886 -0.20487 0.05313 -0.20973 C 0.04983 -0.21691 0.04566 -0.22362 0.04045 -0.22825 C 0.03976 -0.22964 0.03941 -0.23149 0.03837 -0.23242 C 0.03646 -0.23404 0.03195 -0.23543 0.03195 -0.23543 C 0.03056 -0.2382 0.02795 -0.24376 0.02552 -0.24538 C 0.01754 -0.2507 0.0066 -0.25394 -0.00208 -0.25672 C -0.01667 -0.25626 -0.03108 -0.25672 -0.04566 -0.25533 C -0.04792 -0.2551 -0.05 -0.25325 -0.05208 -0.25232 C -0.0566 -0.25024 -0.06146 -0.2507 -0.06597 -0.24816 C -0.07465 -0.2433 -0.08437 -0.23751 -0.09358 -0.23543 C -0.10069 -0.23149 -0.10764 -0.22756 -0.11493 -0.22408 C -0.11701 -0.22316 -0.1191 -0.222 -0.12118 -0.22107 C -0.12326 -0.22015 -0.1276 -0.2183 -0.1276 -0.2183 C -0.13316 -0.21135 -0.12517 -0.22061 -0.13507 -0.21274 C -0.14288 -0.20649 -0.13055 -0.21251 -0.14045 -0.20834 C -0.14427 -0.2051 -0.14844 -0.20487 -0.15208 -0.2014 C -0.1559 -0.19769 -0.15799 -0.19492 -0.16267 -0.19283 C -0.16701 -0.18751 -0.17135 -0.18357 -0.17656 -0.1801 C -0.17795 -0.17432 -0.17986 -0.17339 -0.18403 -0.17154 C -0.18889 -0.15788 -0.18281 -0.17107 -0.18941 -0.16436 C -0.19045 -0.16344 -0.19062 -0.16135 -0.19149 -0.16019 C -0.19236 -0.15904 -0.19358 -0.15834 -0.19462 -0.15742 C -0.1993 -0.14885 -0.20278 -0.14353 -0.20851 -0.13612 C -0.21354 -0.12964 -0.21319 -0.12084 -0.21701 -0.11344 C -0.22535 -0.09746 -0.2283 -0.08612 -0.23194 -0.06668 C -0.23385 -0.05672 -0.23611 -0.05117 -0.23611 -0.04098 " pathEditMode="relative" ptsTypes="fffffffffffffffffffffffffffffffffffff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 0.02801 L -0.16111 -0.034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91 -0.07524 C -0.02882 -0.08612 -0.03125 -0.08843 -0.03698 -0.09653 C -0.03802 -0.09792 -0.03941 -0.09931 -0.0401 -0.10093 C -0.04149 -0.10348 -0.04184 -0.10811 -0.0441 -0.10903 C -0.05 -0.11135 -0.05434 -0.1169 -0.06024 -0.11899 C -0.06528 -0.12385 -0.07048 -0.12385 -0.07639 -0.12616 C -0.08993 -0.13149 -0.1026 -0.13727 -0.11666 -0.13866 C -0.14045 -0.13658 -0.1585 -0.13496 -0.18038 -0.12894 C -0.18541 -0.12408 -0.19201 -0.12454 -0.19739 -0.12037 C -0.20225 -0.11644 -0.20521 -0.1132 -0.21041 -0.11065 C -0.21371 -0.10602 -0.21684 -0.10024 -0.22066 -0.09653 C -0.225 -0.08727 -0.2309 -0.08079 -0.23576 -0.07246 C -0.23819 -0.06829 -0.23923 -0.06598 -0.24271 -0.06274 C -0.246 -0.05649 -0.25121 -0.05024 -0.2559 -0.04584 C -0.2566 -0.04445 -0.25712 -0.04283 -0.25781 -0.04144 C -0.2585 -0.04028 -0.25955 -0.03982 -0.26007 -0.03866 C -0.26632 -0.02639 -0.27031 -0.01158 -0.27812 -0.0007 C -0.28003 0.01041 -0.2835 0.02199 -0.28819 0.03171 C -0.29062 0.04213 -0.28906 0.0375 -0.29219 0.04583 C -0.29305 0.05301 -0.2934 0.0581 -0.29618 0.06412 C -0.29791 0.08287 -0.29791 0.10046 -0.3033 0.11759 C -0.30486 0.12268 -0.3059 0.12916 -0.30746 0.13449 C -0.30816 0.13773 -0.31128 0.14305 -0.31128 0.14328 C -0.31371 0.1574 -0.31215 0.17338 -0.30746 0.1868 " pathEditMode="relative" rAng="0" ptsTypes="fffffffffffffffffffffff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13 0.13773 L 0.17743 0.1914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лишнее</a:t>
            </a:r>
            <a:endParaRPr lang="ru-RU" dirty="0"/>
          </a:p>
        </p:txBody>
      </p:sp>
      <p:pic>
        <p:nvPicPr>
          <p:cNvPr id="4" name="пила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812" y="4653136"/>
            <a:ext cx="1613441" cy="1728686"/>
          </a:xfrm>
        </p:spPr>
      </p:pic>
      <p:pic>
        <p:nvPicPr>
          <p:cNvPr id="5" name="блюдц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4321947"/>
            <a:ext cx="2536053" cy="2536053"/>
          </a:xfrm>
          <a:prstGeom prst="rect">
            <a:avLst/>
          </a:prstGeom>
        </p:spPr>
      </p:pic>
      <p:pic>
        <p:nvPicPr>
          <p:cNvPr id="6" name="тарел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80928"/>
            <a:ext cx="1800200" cy="994969"/>
          </a:xfrm>
          <a:prstGeom prst="rect">
            <a:avLst/>
          </a:prstGeom>
        </p:spPr>
      </p:pic>
      <p:pic>
        <p:nvPicPr>
          <p:cNvPr id="7" name="чашк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50299"/>
            <a:ext cx="1728192" cy="1129084"/>
          </a:xfrm>
          <a:prstGeom prst="rect">
            <a:avLst/>
          </a:prstGeom>
        </p:spPr>
      </p:pic>
      <p:pic>
        <p:nvPicPr>
          <p:cNvPr id="8" name="кастрюля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95" y="1747034"/>
            <a:ext cx="1482903" cy="1225248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8337270" y="6498191"/>
            <a:ext cx="483202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617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268700"/>
            <a:ext cx="1339652" cy="8752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65382">
            <a:off x="6642623" y="4149080"/>
            <a:ext cx="1823074" cy="18230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 из множества</a:t>
            </a:r>
            <a:endParaRPr lang="ru-RU" dirty="0"/>
          </a:p>
        </p:txBody>
      </p:sp>
      <p:sp>
        <p:nvSpPr>
          <p:cNvPr id="3" name="Стрелка влево 2"/>
          <p:cNvSpPr/>
          <p:nvPr/>
        </p:nvSpPr>
        <p:spPr>
          <a:xfrm>
            <a:off x="8304208" y="6371634"/>
            <a:ext cx="491712" cy="2063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98" y="1428736"/>
            <a:ext cx="3600400" cy="5121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52" y="1357298"/>
            <a:ext cx="1815669" cy="15001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6" y="3308437"/>
            <a:ext cx="1803054" cy="19318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967323"/>
            <a:ext cx="1843138" cy="10187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237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507 L -0.23663 0.2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22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0.01018 L 0.26441 0.121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0348 L -0.31337 0.049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37 0.01412 L -0.43628 -0.153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15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Интерактивные задания</vt:lpstr>
      <vt:lpstr>Найди лишнее</vt:lpstr>
      <vt:lpstr>Выбери из множества</vt:lpstr>
      <vt:lpstr>Найди лишнее</vt:lpstr>
      <vt:lpstr>Выбери из множества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Master</cp:lastModifiedBy>
  <cp:revision>53</cp:revision>
  <dcterms:created xsi:type="dcterms:W3CDTF">2020-11-24T05:42:48Z</dcterms:created>
  <dcterms:modified xsi:type="dcterms:W3CDTF">2020-11-28T17:51:14Z</dcterms:modified>
</cp:coreProperties>
</file>