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1" r:id="rId3"/>
    <p:sldId id="257" r:id="rId4"/>
    <p:sldId id="265" r:id="rId5"/>
    <p:sldId id="266" r:id="rId6"/>
    <p:sldId id="290" r:id="rId7"/>
    <p:sldId id="289" r:id="rId8"/>
    <p:sldId id="291" r:id="rId9"/>
    <p:sldId id="292" r:id="rId10"/>
    <p:sldId id="293" r:id="rId11"/>
    <p:sldId id="294" r:id="rId12"/>
    <p:sldId id="261" r:id="rId13"/>
    <p:sldId id="267" r:id="rId14"/>
    <p:sldId id="268" r:id="rId15"/>
    <p:sldId id="295" r:id="rId16"/>
    <p:sldId id="296" r:id="rId17"/>
    <p:sldId id="297" r:id="rId18"/>
    <p:sldId id="298" r:id="rId19"/>
    <p:sldId id="301" r:id="rId20"/>
    <p:sldId id="300" r:id="rId21"/>
    <p:sldId id="302" r:id="rId22"/>
    <p:sldId id="303" r:id="rId23"/>
    <p:sldId id="304" r:id="rId24"/>
    <p:sldId id="269" r:id="rId25"/>
    <p:sldId id="283" r:id="rId26"/>
    <p:sldId id="284" r:id="rId27"/>
    <p:sldId id="280" r:id="rId28"/>
    <p:sldId id="285" r:id="rId29"/>
    <p:sldId id="286" r:id="rId30"/>
    <p:sldId id="305" r:id="rId31"/>
    <p:sldId id="306" r:id="rId32"/>
    <p:sldId id="307" r:id="rId33"/>
    <p:sldId id="308" r:id="rId34"/>
    <p:sldId id="309" r:id="rId35"/>
    <p:sldId id="310" r:id="rId36"/>
    <p:sldId id="281" r:id="rId37"/>
    <p:sldId id="287" r:id="rId38"/>
    <p:sldId id="288" r:id="rId39"/>
    <p:sldId id="282" r:id="rId40"/>
    <p:sldId id="270" r:id="rId41"/>
    <p:sldId id="271" r:id="rId42"/>
    <p:sldId id="27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B2AC-847D-46BC-8428-9D7044A8CC1C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ED89-E56D-4397-8959-F25DE038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5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7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tile tx="0" ty="0" sx="60000" sy="57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19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Игра «Звуковые домики»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/определение местоположения гласных звуков в слове/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564904"/>
            <a:ext cx="3454152" cy="144016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/>
              <a:t>               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Выполнила:  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 учитель-логопед Игнатова О.В.        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МБДОУ «Детский сад» № 87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веселый 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563238" cy="54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смайл грустный 1 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52" y="969607"/>
            <a:ext cx="5319844" cy="49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1236023" cy="144016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660" y="476673"/>
            <a:ext cx="2911444" cy="3213750"/>
          </a:xfrm>
          <a:prstGeom prst="rect">
            <a:avLst/>
          </a:prstGeom>
          <a:noFill/>
        </p:spPr>
      </p:pic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3635031"/>
            <a:ext cx="3581677" cy="2758266"/>
          </a:xfrm>
          <a:prstGeom prst="rect">
            <a:avLst/>
          </a:prstGeom>
          <a:noFill/>
        </p:spPr>
      </p:pic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310" y="4221088"/>
            <a:ext cx="2599020" cy="1857958"/>
          </a:xfrm>
          <a:prstGeom prst="rect">
            <a:avLst/>
          </a:prstGeom>
          <a:noFill/>
        </p:spPr>
      </p:pic>
      <p:pic>
        <p:nvPicPr>
          <p:cNvPr id="8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076" y="3650944"/>
            <a:ext cx="3407139" cy="2727752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lastslide" highlightClick="1"/>
          </p:cNvPr>
          <p:cNvSpPr/>
          <p:nvPr/>
        </p:nvSpPr>
        <p:spPr>
          <a:xfrm>
            <a:off x="251429" y="6338100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веселый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07281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смай грустный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a typeface="+mj-ea"/>
                <a:cs typeface="+mj-cs"/>
              </a:rPr>
              <a:t>У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19458" name="Picture 2" descr="C:\Users\user\Downloads\ду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06" y="245582"/>
            <a:ext cx="3009257" cy="37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312444" y="6278050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веселый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07281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смай грустный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20482" name="Picture 2" descr="C:\Users\user\Downloads\мали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69" y="116632"/>
            <a:ext cx="6096609" cy="36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328691" y="6230549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веселый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52737"/>
            <a:ext cx="6622682" cy="43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tile tx="0" ty="0" sx="60000" sy="57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56984" cy="345638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Перейти в режим «Показ слайдов».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Определяем местоположение заданного звука в слове (соответствующая буква в левом верхнем углу экрана). Необходимо выбрать схему-домик и кликнуть на него «мышкой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»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если заданный звук находится в начале слова – символ звука в первом окошечке, если звук находится в конце слова – символ звука в последнем окошечке, 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если звук находится в середине слова (т.е. не первый и не последний) – символ звука в среднем окошечке/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сли задание выполнено правильно, появится улыбающийся смайлик. Кликните на смайлик и перед Вами будет следующее задание. 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Если задание выполнено неверно, появится грустный смайлик – кликнув на него Вы возвратитесь к повтору задания.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В левом нижнем углу находится кнопка выхода из игры.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508104" y="4005063"/>
            <a:ext cx="720080" cy="45719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400" b="1" dirty="0" smtClean="0"/>
              <a:t>                                                                      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смайл грустный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6596"/>
            <a:ext cx="5623109" cy="47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a typeface="+mj-ea"/>
                <a:cs typeface="+mj-cs"/>
              </a:rPr>
              <a:t>И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21506" name="Picture 2" descr="C:\Users\user\Downloads\кон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9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255874" y="6297621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веселый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52737"/>
            <a:ext cx="6622682" cy="43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смайл грустный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6596"/>
            <a:ext cx="5623109" cy="47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ea typeface="+mj-ea"/>
                <a:cs typeface="+mj-cs"/>
              </a:rPr>
              <a:t>И</a:t>
            </a:r>
            <a:endParaRPr lang="ru-RU" dirty="0"/>
          </a:p>
        </p:txBody>
      </p:sp>
      <p:pic>
        <p:nvPicPr>
          <p:cNvPr id="1027" name="Picture 3" descr="C:\Users\user\Downloads\индю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29" y="476672"/>
            <a:ext cx="41422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323529" y="6242424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веселый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052737"/>
            <a:ext cx="6622682" cy="43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смайл грустный 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6596"/>
            <a:ext cx="5623109" cy="47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a typeface="+mj-ea"/>
                <a:cs typeface="+mj-cs"/>
              </a:rPr>
              <a:t>О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072285"/>
            <a:ext cx="2448272" cy="1818024"/>
          </a:xfrm>
          <a:prstGeom prst="rect">
            <a:avLst/>
          </a:prstGeom>
          <a:noFill/>
        </p:spPr>
      </p:pic>
      <p:pic>
        <p:nvPicPr>
          <p:cNvPr id="2050" name="Picture 2" descr="C:\Users\user\Downloads\осен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84" y="367983"/>
            <a:ext cx="5199379" cy="29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467544" y="6219191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веселый 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8518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ownloads\смайл грустный 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1698859" cy="187220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548680"/>
            <a:ext cx="4317694" cy="3238270"/>
          </a:xfrm>
          <a:prstGeom prst="rect">
            <a:avLst/>
          </a:prstGeom>
          <a:noFill/>
        </p:spPr>
      </p:pic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173" y="4086698"/>
            <a:ext cx="2580740" cy="1813237"/>
          </a:xfrm>
          <a:prstGeom prst="rect">
            <a:avLst/>
          </a:prstGeom>
          <a:noFill/>
        </p:spPr>
      </p:pic>
      <p:pic>
        <p:nvPicPr>
          <p:cNvPr id="9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7436" y="3467668"/>
            <a:ext cx="3585824" cy="2689367"/>
          </a:xfrm>
          <a:prstGeom prst="rect">
            <a:avLst/>
          </a:prstGeom>
          <a:noFill/>
        </p:spPr>
      </p:pic>
      <p:pic>
        <p:nvPicPr>
          <p:cNvPr id="11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3499238"/>
            <a:ext cx="3460393" cy="2691137"/>
          </a:xfrm>
          <a:prstGeom prst="rect">
            <a:avLst/>
          </a:prstGeom>
          <a:noFill/>
        </p:spPr>
      </p:pic>
      <p:pic>
        <p:nvPicPr>
          <p:cNvPr id="8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10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" y="3467668"/>
            <a:ext cx="3460393" cy="2691137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lastslide" highlightClick="1"/>
          </p:cNvPr>
          <p:cNvSpPr/>
          <p:nvPr/>
        </p:nvSpPr>
        <p:spPr>
          <a:xfrm>
            <a:off x="103474" y="6329529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a typeface="+mj-ea"/>
                <a:cs typeface="+mj-cs"/>
              </a:rPr>
              <a:t>О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072285"/>
            <a:ext cx="2448272" cy="1818024"/>
          </a:xfrm>
          <a:prstGeom prst="rect">
            <a:avLst/>
          </a:prstGeom>
          <a:noFill/>
        </p:spPr>
      </p:pic>
      <p:pic>
        <p:nvPicPr>
          <p:cNvPr id="22530" name="Picture 2" descr="C:\Users\user\Downloads\ведр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71" y="404664"/>
            <a:ext cx="4865405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255874" y="6254300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веселый 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8518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ownloads\смайл грустный 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a typeface="+mj-ea"/>
                <a:cs typeface="+mj-cs"/>
              </a:rPr>
              <a:t>Ы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23554" name="Picture 2" descr="C:\Users\user\Downloads\мышь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1" y="34683"/>
            <a:ext cx="3096766" cy="35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395536" y="6254300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веселый 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66" y="980728"/>
            <a:ext cx="58475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смайл грустный 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672238" cy="49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a typeface="+mj-ea"/>
                <a:cs typeface="+mj-cs"/>
              </a:rPr>
              <a:t>Ы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3074" name="Picture 2" descr="C:\Users\user\Downloads\грибы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29" y="260647"/>
            <a:ext cx="4511412" cy="32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323529" y="6297621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веселый 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66" y="980728"/>
            <a:ext cx="58475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смайл грустный 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672238" cy="49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a typeface="+mj-ea"/>
                <a:cs typeface="+mj-cs"/>
              </a:rPr>
              <a:t> Э</a:t>
            </a:r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4098" name="Picture 2" descr="C:\Users\user\Downloads\экскавато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81" y="260647"/>
            <a:ext cx="4337225" cy="32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255874" y="6187493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веселый 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563238" cy="54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веселый 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5952158" cy="41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смайл грустный 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81959"/>
            <a:ext cx="5472609" cy="47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ко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5285"/>
            <a:ext cx="7992888" cy="55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11760" y="3709970"/>
            <a:ext cx="4536504" cy="17784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МОЛОДЦЫ!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wnloads\смайл грустный 1 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52" y="969607"/>
            <a:ext cx="5319844" cy="49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51258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17410" name="Picture 2" descr="C:\Users\user\Downloads\лиса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4262"/>
            <a:ext cx="3596786" cy="35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209163" y="6189263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веселый 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563238" cy="54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смайл грустный 1 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52" y="969607"/>
            <a:ext cx="5319844" cy="49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9" y="260648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2562" y="3470195"/>
            <a:ext cx="3585824" cy="2689367"/>
          </a:xfrm>
          <a:prstGeom prst="rect">
            <a:avLst/>
          </a:prstGeom>
          <a:noFill/>
        </p:spPr>
      </p:pic>
      <p:pic>
        <p:nvPicPr>
          <p:cNvPr id="8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25" y="3470195"/>
            <a:ext cx="3460393" cy="2691137"/>
          </a:xfrm>
          <a:prstGeom prst="rect">
            <a:avLst/>
          </a:prstGeom>
          <a:noFill/>
        </p:spPr>
      </p:pic>
      <p:pic>
        <p:nvPicPr>
          <p:cNvPr id="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149081"/>
            <a:ext cx="2344854" cy="1741228"/>
          </a:xfrm>
          <a:prstGeom prst="rect">
            <a:avLst/>
          </a:prstGeom>
          <a:noFill/>
        </p:spPr>
      </p:pic>
      <p:pic>
        <p:nvPicPr>
          <p:cNvPr id="18434" name="Picture 2" descr="C:\Users\user\Downloads\ма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40" y="179055"/>
            <a:ext cx="2657351" cy="36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зад 9">
            <a:hlinkClick r:id="" action="ppaction://hlinkshowjump?jump=lastslide" highlightClick="1"/>
          </p:cNvPr>
          <p:cNvSpPr/>
          <p:nvPr/>
        </p:nvSpPr>
        <p:spPr>
          <a:xfrm>
            <a:off x="255874" y="6159562"/>
            <a:ext cx="796118" cy="3686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44</Words>
  <Application>Microsoft Office PowerPoint</Application>
  <PresentationFormat>Экран (4:3)</PresentationFormat>
  <Paragraphs>20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Игра «Звуковые домики» /определение местоположения гласных звуков в слове/</vt:lpstr>
      <vt:lpstr>Перейти в режим «Показ слайдов». Определяем местоположение заданного звука в слове (соответствующая буква в левом верхнем углу экрана). Необходимо выбрать схему-домик и кликнуть на него «мышкой»    / если заданный звук находится в начале слова – символ звука в первом окошечке, если звук находится в конце слова – символ звука в последнем окошечке,  если звук находится в середине слова (т.е. не первый и не последний) – символ звука в среднем окошечке/ Если задание выполнено правильно, появится улыбающийся смайлик. Кликните на смайлик и перед Вами будет следующее задание.   Если задание выполнено неверно, появится грустный смайлик – кликнув на него Вы возвратитесь к повтору задания.  В левом нижнем углу находится кнопка выхода из игры.</vt:lpstr>
      <vt:lpstr>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«Определи место звука в слове»</dc:title>
  <dc:creator>студент</dc:creator>
  <cp:lastModifiedBy>игнатова</cp:lastModifiedBy>
  <cp:revision>40</cp:revision>
  <dcterms:created xsi:type="dcterms:W3CDTF">2015-12-07T09:42:43Z</dcterms:created>
  <dcterms:modified xsi:type="dcterms:W3CDTF">2020-05-15T12:06:57Z</dcterms:modified>
</cp:coreProperties>
</file>