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B466BB-8C7E-494D-BA75-059C0DE9DEA1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80EB-A398-4A6B-BEA8-9E33BCE11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B466BB-8C7E-494D-BA75-059C0DE9DEA1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80EB-A398-4A6B-BEA8-9E33BCE11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B466BB-8C7E-494D-BA75-059C0DE9DEA1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80EB-A398-4A6B-BEA8-9E33BCE11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B466BB-8C7E-494D-BA75-059C0DE9DEA1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80EB-A398-4A6B-BEA8-9E33BCE11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B466BB-8C7E-494D-BA75-059C0DE9DEA1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80EB-A398-4A6B-BEA8-9E33BCE11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B466BB-8C7E-494D-BA75-059C0DE9DEA1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80EB-A398-4A6B-BEA8-9E33BCE11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B466BB-8C7E-494D-BA75-059C0DE9DEA1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80EB-A398-4A6B-BEA8-9E33BCE11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B466BB-8C7E-494D-BA75-059C0DE9DEA1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80EB-A398-4A6B-BEA8-9E33BCE11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B466BB-8C7E-494D-BA75-059C0DE9DEA1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80EB-A398-4A6B-BEA8-9E33BCE11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B466BB-8C7E-494D-BA75-059C0DE9DEA1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80EB-A398-4A6B-BEA8-9E33BCE11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B466BB-8C7E-494D-BA75-059C0DE9DEA1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80EB-A398-4A6B-BEA8-9E33BCE11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80EB-A398-4A6B-BEA8-9E33BCE11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Александр</cp:lastModifiedBy>
  <cp:revision>4</cp:revision>
  <dcterms:created xsi:type="dcterms:W3CDTF">2014-07-06T16:13:40Z</dcterms:created>
  <dcterms:modified xsi:type="dcterms:W3CDTF">2015-01-08T14:17:47Z</dcterms:modified>
</cp:coreProperties>
</file>