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63" r:id="rId5"/>
    <p:sldId id="266" r:id="rId6"/>
    <p:sldId id="267" r:id="rId7"/>
    <p:sldId id="259" r:id="rId8"/>
    <p:sldId id="260" r:id="rId9"/>
    <p:sldId id="261" r:id="rId10"/>
    <p:sldId id="268" r:id="rId11"/>
    <p:sldId id="269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91526C-5B53-4E66-B406-45F3FF446D86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33390DB-6549-4F61-BA00-6019C3DFEF37}">
      <dgm:prSet phldrT="[Текст]"/>
      <dgm:spPr/>
      <dgm:t>
        <a:bodyPr/>
        <a:lstStyle/>
        <a:p>
          <a:r>
            <a:rPr lang="ru-RU" dirty="0" smtClean="0"/>
            <a:t>Спортивно-оздоровительное</a:t>
          </a:r>
          <a:endParaRPr lang="ru-RU" dirty="0"/>
        </a:p>
      </dgm:t>
    </dgm:pt>
    <dgm:pt modelId="{0740397D-A978-4675-BC17-B33DEC3E1F5A}" type="parTrans" cxnId="{3B0C1773-7CFE-4558-9BAB-1349427A7395}">
      <dgm:prSet/>
      <dgm:spPr/>
      <dgm:t>
        <a:bodyPr/>
        <a:lstStyle/>
        <a:p>
          <a:endParaRPr lang="ru-RU"/>
        </a:p>
      </dgm:t>
    </dgm:pt>
    <dgm:pt modelId="{593AB0E1-2859-4E58-B654-77CECC8E5772}" type="sibTrans" cxnId="{3B0C1773-7CFE-4558-9BAB-1349427A7395}">
      <dgm:prSet/>
      <dgm:spPr/>
      <dgm:t>
        <a:bodyPr/>
        <a:lstStyle/>
        <a:p>
          <a:endParaRPr lang="ru-RU"/>
        </a:p>
      </dgm:t>
    </dgm:pt>
    <dgm:pt modelId="{09310BEA-334C-4BDE-918E-07864ABB759A}">
      <dgm:prSet phldrT="[Текст]"/>
      <dgm:spPr/>
      <dgm:t>
        <a:bodyPr/>
        <a:lstStyle/>
        <a:p>
          <a:r>
            <a:rPr lang="ru-RU" dirty="0" smtClean="0"/>
            <a:t>Художественно-эстетическое</a:t>
          </a:r>
          <a:endParaRPr lang="ru-RU" dirty="0"/>
        </a:p>
      </dgm:t>
    </dgm:pt>
    <dgm:pt modelId="{AD1E709D-49B7-403B-BABC-25E349931451}" type="parTrans" cxnId="{EA9A0C28-940E-40BB-8966-B265E19C7877}">
      <dgm:prSet/>
      <dgm:spPr/>
      <dgm:t>
        <a:bodyPr/>
        <a:lstStyle/>
        <a:p>
          <a:endParaRPr lang="ru-RU"/>
        </a:p>
      </dgm:t>
    </dgm:pt>
    <dgm:pt modelId="{EBBB4884-BE79-4433-B93B-11B1ADB96D19}" type="sibTrans" cxnId="{EA9A0C28-940E-40BB-8966-B265E19C7877}">
      <dgm:prSet/>
      <dgm:spPr/>
      <dgm:t>
        <a:bodyPr/>
        <a:lstStyle/>
        <a:p>
          <a:endParaRPr lang="ru-RU"/>
        </a:p>
      </dgm:t>
    </dgm:pt>
    <dgm:pt modelId="{9EA484E7-982E-4890-A1E4-C76DD5B91704}">
      <dgm:prSet phldrT="[Текст]"/>
      <dgm:spPr/>
      <dgm:t>
        <a:bodyPr/>
        <a:lstStyle/>
        <a:p>
          <a:r>
            <a:rPr lang="ru-RU" dirty="0" smtClean="0"/>
            <a:t>Общественно-полезное</a:t>
          </a:r>
          <a:endParaRPr lang="ru-RU" dirty="0"/>
        </a:p>
      </dgm:t>
    </dgm:pt>
    <dgm:pt modelId="{55A7588F-A51F-48AE-80C8-D73AAD335F18}" type="parTrans" cxnId="{957E86BD-5F6E-4DB2-A83B-2AE6D5FFFEDD}">
      <dgm:prSet/>
      <dgm:spPr/>
      <dgm:t>
        <a:bodyPr/>
        <a:lstStyle/>
        <a:p>
          <a:endParaRPr lang="ru-RU"/>
        </a:p>
      </dgm:t>
    </dgm:pt>
    <dgm:pt modelId="{B9230731-C531-43FA-9421-3B3F6AA60C81}" type="sibTrans" cxnId="{957E86BD-5F6E-4DB2-A83B-2AE6D5FFFEDD}">
      <dgm:prSet/>
      <dgm:spPr/>
      <dgm:t>
        <a:bodyPr/>
        <a:lstStyle/>
        <a:p>
          <a:endParaRPr lang="ru-RU"/>
        </a:p>
      </dgm:t>
    </dgm:pt>
    <dgm:pt modelId="{7B968927-190C-4AB3-94C4-E37ED4A89AF8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Познавательное</a:t>
          </a:r>
          <a:endParaRPr lang="ru-RU" dirty="0"/>
        </a:p>
      </dgm:t>
    </dgm:pt>
    <dgm:pt modelId="{89374969-E5A7-4673-ACBE-CD332A90ACFC}" type="parTrans" cxnId="{016E7F71-0E36-415B-8C2F-35E2D0DE00A9}">
      <dgm:prSet/>
      <dgm:spPr/>
      <dgm:t>
        <a:bodyPr/>
        <a:lstStyle/>
        <a:p>
          <a:endParaRPr lang="ru-RU"/>
        </a:p>
      </dgm:t>
    </dgm:pt>
    <dgm:pt modelId="{6B6851FB-425A-4C90-B397-9B91D379D315}" type="sibTrans" cxnId="{016E7F71-0E36-415B-8C2F-35E2D0DE00A9}">
      <dgm:prSet/>
      <dgm:spPr/>
      <dgm:t>
        <a:bodyPr/>
        <a:lstStyle/>
        <a:p>
          <a:endParaRPr lang="ru-RU"/>
        </a:p>
      </dgm:t>
    </dgm:pt>
    <dgm:pt modelId="{DD511243-7B00-43BA-A948-715754D2BE14}">
      <dgm:prSet phldrT="[Текст]"/>
      <dgm:spPr/>
      <dgm:t>
        <a:bodyPr/>
        <a:lstStyle/>
        <a:p>
          <a:r>
            <a:rPr lang="ru-RU" dirty="0" smtClean="0"/>
            <a:t>Патриотическое</a:t>
          </a:r>
          <a:endParaRPr lang="ru-RU" dirty="0"/>
        </a:p>
      </dgm:t>
    </dgm:pt>
    <dgm:pt modelId="{A38D33FB-60EC-48C2-9453-903A1E35F842}" type="parTrans" cxnId="{F850AB13-13A9-4AC0-8810-84F928F7EC38}">
      <dgm:prSet/>
      <dgm:spPr/>
      <dgm:t>
        <a:bodyPr/>
        <a:lstStyle/>
        <a:p>
          <a:endParaRPr lang="ru-RU"/>
        </a:p>
      </dgm:t>
    </dgm:pt>
    <dgm:pt modelId="{5D8154E3-BE4A-46E6-9CAE-C21572DEE4D8}" type="sibTrans" cxnId="{F850AB13-13A9-4AC0-8810-84F928F7EC38}">
      <dgm:prSet/>
      <dgm:spPr/>
      <dgm:t>
        <a:bodyPr/>
        <a:lstStyle/>
        <a:p>
          <a:endParaRPr lang="ru-RU"/>
        </a:p>
      </dgm:t>
    </dgm:pt>
    <dgm:pt modelId="{ADDE09E1-CF6D-4099-B408-E9AAC0635DC5}" type="pres">
      <dgm:prSet presAssocID="{1291526C-5B53-4E66-B406-45F3FF446D8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1D797C-27E7-455D-A325-FF483B9F7EDA}" type="pres">
      <dgm:prSet presAssocID="{133390DB-6549-4F61-BA00-6019C3DFEF3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C92BA-E912-406C-B261-B660699B17F4}" type="pres">
      <dgm:prSet presAssocID="{133390DB-6549-4F61-BA00-6019C3DFEF37}" presName="spNode" presStyleCnt="0"/>
      <dgm:spPr/>
    </dgm:pt>
    <dgm:pt modelId="{74D22618-A036-411E-94B8-B3C39957E32E}" type="pres">
      <dgm:prSet presAssocID="{593AB0E1-2859-4E58-B654-77CECC8E5772}" presName="sibTrans" presStyleLbl="sibTrans1D1" presStyleIdx="0" presStyleCnt="5"/>
      <dgm:spPr/>
      <dgm:t>
        <a:bodyPr/>
        <a:lstStyle/>
        <a:p>
          <a:endParaRPr lang="ru-RU"/>
        </a:p>
      </dgm:t>
    </dgm:pt>
    <dgm:pt modelId="{AE7C7E1B-FFB8-4BC9-A028-78674013DF02}" type="pres">
      <dgm:prSet presAssocID="{09310BEA-334C-4BDE-918E-07864ABB759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4916A-1390-4724-A4BC-6527201E2E8A}" type="pres">
      <dgm:prSet presAssocID="{09310BEA-334C-4BDE-918E-07864ABB759A}" presName="spNode" presStyleCnt="0"/>
      <dgm:spPr/>
    </dgm:pt>
    <dgm:pt modelId="{EFD5C3CC-5805-4D10-A305-D197A7369764}" type="pres">
      <dgm:prSet presAssocID="{EBBB4884-BE79-4433-B93B-11B1ADB96D1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0F035B7C-3359-4F05-86CB-40FF2D5BDFF2}" type="pres">
      <dgm:prSet presAssocID="{9EA484E7-982E-4890-A1E4-C76DD5B9170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9D10A-C055-4FE1-9A0C-BDB91ACAA4A4}" type="pres">
      <dgm:prSet presAssocID="{9EA484E7-982E-4890-A1E4-C76DD5B91704}" presName="spNode" presStyleCnt="0"/>
      <dgm:spPr/>
    </dgm:pt>
    <dgm:pt modelId="{4D09E65E-C86B-4D35-A2FA-586D394B964C}" type="pres">
      <dgm:prSet presAssocID="{B9230731-C531-43FA-9421-3B3F6AA60C8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12082474-721E-43C6-8B24-D4E194CBD034}" type="pres">
      <dgm:prSet presAssocID="{7B968927-190C-4AB3-94C4-E37ED4A89AF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DACC0-5673-453C-882E-64AA16578D55}" type="pres">
      <dgm:prSet presAssocID="{7B968927-190C-4AB3-94C4-E37ED4A89AF8}" presName="spNode" presStyleCnt="0"/>
      <dgm:spPr/>
    </dgm:pt>
    <dgm:pt modelId="{E76C5F82-7FF0-41A9-B717-3AFC8375B02C}" type="pres">
      <dgm:prSet presAssocID="{6B6851FB-425A-4C90-B397-9B91D379D31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AF9E609C-ABA4-43BF-9816-16CA0A164E8E}" type="pres">
      <dgm:prSet presAssocID="{DD511243-7B00-43BA-A948-715754D2BE1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116BB-2ACC-4A00-9784-D19506E35EFC}" type="pres">
      <dgm:prSet presAssocID="{DD511243-7B00-43BA-A948-715754D2BE14}" presName="spNode" presStyleCnt="0"/>
      <dgm:spPr/>
    </dgm:pt>
    <dgm:pt modelId="{A9832F09-17CF-43E0-ADA3-4C5EEC8B1A5B}" type="pres">
      <dgm:prSet presAssocID="{5D8154E3-BE4A-46E6-9CAE-C21572DEE4D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850AB13-13A9-4AC0-8810-84F928F7EC38}" srcId="{1291526C-5B53-4E66-B406-45F3FF446D86}" destId="{DD511243-7B00-43BA-A948-715754D2BE14}" srcOrd="4" destOrd="0" parTransId="{A38D33FB-60EC-48C2-9453-903A1E35F842}" sibTransId="{5D8154E3-BE4A-46E6-9CAE-C21572DEE4D8}"/>
    <dgm:cxn modelId="{23E67D2A-76BA-4C0D-88DD-1B376446DFA0}" type="presOf" srcId="{5D8154E3-BE4A-46E6-9CAE-C21572DEE4D8}" destId="{A9832F09-17CF-43E0-ADA3-4C5EEC8B1A5B}" srcOrd="0" destOrd="0" presId="urn:microsoft.com/office/officeart/2005/8/layout/cycle6"/>
    <dgm:cxn modelId="{1F43D7D5-B0D5-4C56-9DC3-15F55B926C78}" type="presOf" srcId="{133390DB-6549-4F61-BA00-6019C3DFEF37}" destId="{191D797C-27E7-455D-A325-FF483B9F7EDA}" srcOrd="0" destOrd="0" presId="urn:microsoft.com/office/officeart/2005/8/layout/cycle6"/>
    <dgm:cxn modelId="{E1BD5D9B-24B2-4E1B-A9D3-132947AFF4FB}" type="presOf" srcId="{6B6851FB-425A-4C90-B397-9B91D379D315}" destId="{E76C5F82-7FF0-41A9-B717-3AFC8375B02C}" srcOrd="0" destOrd="0" presId="urn:microsoft.com/office/officeart/2005/8/layout/cycle6"/>
    <dgm:cxn modelId="{164986CF-F429-435B-A750-AB4ECE84CD9C}" type="presOf" srcId="{DD511243-7B00-43BA-A948-715754D2BE14}" destId="{AF9E609C-ABA4-43BF-9816-16CA0A164E8E}" srcOrd="0" destOrd="0" presId="urn:microsoft.com/office/officeart/2005/8/layout/cycle6"/>
    <dgm:cxn modelId="{016E7F71-0E36-415B-8C2F-35E2D0DE00A9}" srcId="{1291526C-5B53-4E66-B406-45F3FF446D86}" destId="{7B968927-190C-4AB3-94C4-E37ED4A89AF8}" srcOrd="3" destOrd="0" parTransId="{89374969-E5A7-4673-ACBE-CD332A90ACFC}" sibTransId="{6B6851FB-425A-4C90-B397-9B91D379D315}"/>
    <dgm:cxn modelId="{ECB15C32-290C-487F-AE87-076DB7F3E238}" type="presOf" srcId="{EBBB4884-BE79-4433-B93B-11B1ADB96D19}" destId="{EFD5C3CC-5805-4D10-A305-D197A7369764}" srcOrd="0" destOrd="0" presId="urn:microsoft.com/office/officeart/2005/8/layout/cycle6"/>
    <dgm:cxn modelId="{2B3068DC-1F8A-4FDD-9CBC-E447F1BF9635}" type="presOf" srcId="{7B968927-190C-4AB3-94C4-E37ED4A89AF8}" destId="{12082474-721E-43C6-8B24-D4E194CBD034}" srcOrd="0" destOrd="0" presId="urn:microsoft.com/office/officeart/2005/8/layout/cycle6"/>
    <dgm:cxn modelId="{57B4BCC5-16DD-4958-B8F7-6706121D2E5B}" type="presOf" srcId="{593AB0E1-2859-4E58-B654-77CECC8E5772}" destId="{74D22618-A036-411E-94B8-B3C39957E32E}" srcOrd="0" destOrd="0" presId="urn:microsoft.com/office/officeart/2005/8/layout/cycle6"/>
    <dgm:cxn modelId="{3B0C1773-7CFE-4558-9BAB-1349427A7395}" srcId="{1291526C-5B53-4E66-B406-45F3FF446D86}" destId="{133390DB-6549-4F61-BA00-6019C3DFEF37}" srcOrd="0" destOrd="0" parTransId="{0740397D-A978-4675-BC17-B33DEC3E1F5A}" sibTransId="{593AB0E1-2859-4E58-B654-77CECC8E5772}"/>
    <dgm:cxn modelId="{80205D2C-ADC9-4BD5-AC4A-16FD330AC1F2}" type="presOf" srcId="{1291526C-5B53-4E66-B406-45F3FF446D86}" destId="{ADDE09E1-CF6D-4099-B408-E9AAC0635DC5}" srcOrd="0" destOrd="0" presId="urn:microsoft.com/office/officeart/2005/8/layout/cycle6"/>
    <dgm:cxn modelId="{957E86BD-5F6E-4DB2-A83B-2AE6D5FFFEDD}" srcId="{1291526C-5B53-4E66-B406-45F3FF446D86}" destId="{9EA484E7-982E-4890-A1E4-C76DD5B91704}" srcOrd="2" destOrd="0" parTransId="{55A7588F-A51F-48AE-80C8-D73AAD335F18}" sibTransId="{B9230731-C531-43FA-9421-3B3F6AA60C81}"/>
    <dgm:cxn modelId="{1D94EC4F-F776-4A0C-8078-A56EFE557430}" type="presOf" srcId="{09310BEA-334C-4BDE-918E-07864ABB759A}" destId="{AE7C7E1B-FFB8-4BC9-A028-78674013DF02}" srcOrd="0" destOrd="0" presId="urn:microsoft.com/office/officeart/2005/8/layout/cycle6"/>
    <dgm:cxn modelId="{EA9A0C28-940E-40BB-8966-B265E19C7877}" srcId="{1291526C-5B53-4E66-B406-45F3FF446D86}" destId="{09310BEA-334C-4BDE-918E-07864ABB759A}" srcOrd="1" destOrd="0" parTransId="{AD1E709D-49B7-403B-BABC-25E349931451}" sibTransId="{EBBB4884-BE79-4433-B93B-11B1ADB96D19}"/>
    <dgm:cxn modelId="{BB9CAF97-8FED-465F-9452-23207782336D}" type="presOf" srcId="{9EA484E7-982E-4890-A1E4-C76DD5B91704}" destId="{0F035B7C-3359-4F05-86CB-40FF2D5BDFF2}" srcOrd="0" destOrd="0" presId="urn:microsoft.com/office/officeart/2005/8/layout/cycle6"/>
    <dgm:cxn modelId="{0F9144F0-B2D2-4857-AEB9-A98A47A3C91F}" type="presOf" srcId="{B9230731-C531-43FA-9421-3B3F6AA60C81}" destId="{4D09E65E-C86B-4D35-A2FA-586D394B964C}" srcOrd="0" destOrd="0" presId="urn:microsoft.com/office/officeart/2005/8/layout/cycle6"/>
    <dgm:cxn modelId="{A264A5EB-2E6C-4492-896A-B6EF90D81731}" type="presParOf" srcId="{ADDE09E1-CF6D-4099-B408-E9AAC0635DC5}" destId="{191D797C-27E7-455D-A325-FF483B9F7EDA}" srcOrd="0" destOrd="0" presId="urn:microsoft.com/office/officeart/2005/8/layout/cycle6"/>
    <dgm:cxn modelId="{D96E74E9-F2E3-4440-BC37-27123F836C65}" type="presParOf" srcId="{ADDE09E1-CF6D-4099-B408-E9AAC0635DC5}" destId="{122C92BA-E912-406C-B261-B660699B17F4}" srcOrd="1" destOrd="0" presId="urn:microsoft.com/office/officeart/2005/8/layout/cycle6"/>
    <dgm:cxn modelId="{86EEA769-02F0-4FC3-9EB6-912483299513}" type="presParOf" srcId="{ADDE09E1-CF6D-4099-B408-E9AAC0635DC5}" destId="{74D22618-A036-411E-94B8-B3C39957E32E}" srcOrd="2" destOrd="0" presId="urn:microsoft.com/office/officeart/2005/8/layout/cycle6"/>
    <dgm:cxn modelId="{C9CBF3C0-4F38-4A67-9593-E1F681FA78A6}" type="presParOf" srcId="{ADDE09E1-CF6D-4099-B408-E9AAC0635DC5}" destId="{AE7C7E1B-FFB8-4BC9-A028-78674013DF02}" srcOrd="3" destOrd="0" presId="urn:microsoft.com/office/officeart/2005/8/layout/cycle6"/>
    <dgm:cxn modelId="{FC17DCF8-7FC4-42B5-86A9-E4A1EA012F91}" type="presParOf" srcId="{ADDE09E1-CF6D-4099-B408-E9AAC0635DC5}" destId="{6A54916A-1390-4724-A4BC-6527201E2E8A}" srcOrd="4" destOrd="0" presId="urn:microsoft.com/office/officeart/2005/8/layout/cycle6"/>
    <dgm:cxn modelId="{1971945C-B585-4B5A-B722-E38EB1F8A1F1}" type="presParOf" srcId="{ADDE09E1-CF6D-4099-B408-E9AAC0635DC5}" destId="{EFD5C3CC-5805-4D10-A305-D197A7369764}" srcOrd="5" destOrd="0" presId="urn:microsoft.com/office/officeart/2005/8/layout/cycle6"/>
    <dgm:cxn modelId="{8B53E995-3F30-4344-82FD-756916C76BFF}" type="presParOf" srcId="{ADDE09E1-CF6D-4099-B408-E9AAC0635DC5}" destId="{0F035B7C-3359-4F05-86CB-40FF2D5BDFF2}" srcOrd="6" destOrd="0" presId="urn:microsoft.com/office/officeart/2005/8/layout/cycle6"/>
    <dgm:cxn modelId="{472B37D8-39E6-4550-A717-25F039D23045}" type="presParOf" srcId="{ADDE09E1-CF6D-4099-B408-E9AAC0635DC5}" destId="{70B9D10A-C055-4FE1-9A0C-BDB91ACAA4A4}" srcOrd="7" destOrd="0" presId="urn:microsoft.com/office/officeart/2005/8/layout/cycle6"/>
    <dgm:cxn modelId="{427815DD-8A16-49F9-ABF3-6799623FE605}" type="presParOf" srcId="{ADDE09E1-CF6D-4099-B408-E9AAC0635DC5}" destId="{4D09E65E-C86B-4D35-A2FA-586D394B964C}" srcOrd="8" destOrd="0" presId="urn:microsoft.com/office/officeart/2005/8/layout/cycle6"/>
    <dgm:cxn modelId="{18B49A01-ABCD-44DA-BD79-30F191CEDE5D}" type="presParOf" srcId="{ADDE09E1-CF6D-4099-B408-E9AAC0635DC5}" destId="{12082474-721E-43C6-8B24-D4E194CBD034}" srcOrd="9" destOrd="0" presId="urn:microsoft.com/office/officeart/2005/8/layout/cycle6"/>
    <dgm:cxn modelId="{9D36FA74-118E-41AA-A22A-9D7A79CA236D}" type="presParOf" srcId="{ADDE09E1-CF6D-4099-B408-E9AAC0635DC5}" destId="{307DACC0-5673-453C-882E-64AA16578D55}" srcOrd="10" destOrd="0" presId="urn:microsoft.com/office/officeart/2005/8/layout/cycle6"/>
    <dgm:cxn modelId="{D07FB06C-2CD1-4FA7-B985-0DDE20F0316D}" type="presParOf" srcId="{ADDE09E1-CF6D-4099-B408-E9AAC0635DC5}" destId="{E76C5F82-7FF0-41A9-B717-3AFC8375B02C}" srcOrd="11" destOrd="0" presId="urn:microsoft.com/office/officeart/2005/8/layout/cycle6"/>
    <dgm:cxn modelId="{C784AFFE-9D4E-4246-9614-2E2DFAEA8D2E}" type="presParOf" srcId="{ADDE09E1-CF6D-4099-B408-E9AAC0635DC5}" destId="{AF9E609C-ABA4-43BF-9816-16CA0A164E8E}" srcOrd="12" destOrd="0" presId="urn:microsoft.com/office/officeart/2005/8/layout/cycle6"/>
    <dgm:cxn modelId="{6FC0B00D-EBFC-4BB4-A69C-FA9700AF604B}" type="presParOf" srcId="{ADDE09E1-CF6D-4099-B408-E9AAC0635DC5}" destId="{2CA116BB-2ACC-4A00-9784-D19506E35EFC}" srcOrd="13" destOrd="0" presId="urn:microsoft.com/office/officeart/2005/8/layout/cycle6"/>
    <dgm:cxn modelId="{CEF3E5C4-9A54-402B-A763-AD4582E54385}" type="presParOf" srcId="{ADDE09E1-CF6D-4099-B408-E9AAC0635DC5}" destId="{A9832F09-17CF-43E0-ADA3-4C5EEC8B1A5B}" srcOrd="14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FE3E2-E3B5-4D25-A2AD-70E214E8ECBC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6D3EDA-27EB-4876-974B-B10BA59F16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FE3E2-E3B5-4D25-A2AD-70E214E8ECBC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6D3EDA-27EB-4876-974B-B10BA59F1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DE6FC-B6EF-468B-A7B6-7E72D15B9889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C412F-BAE6-40AC-B482-56B732950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Блок-схема: альтернативный процесс 6"/>
          <p:cNvSpPr/>
          <p:nvPr userDrawn="1"/>
        </p:nvSpPr>
        <p:spPr>
          <a:xfrm>
            <a:off x="428596" y="500042"/>
            <a:ext cx="8286808" cy="5929354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9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Отчет по воспитательной работе в 9 </a:t>
            </a:r>
            <a:r>
              <a:rPr lang="ru-RU" dirty="0" smtClean="0">
                <a:latin typeface="Comic Sans MS" pitchFamily="66" charset="0"/>
              </a:rPr>
              <a:t>классе за </a:t>
            </a:r>
            <a:r>
              <a:rPr lang="en-US" dirty="0" smtClean="0">
                <a:latin typeface="Comic Sans MS" pitchFamily="66" charset="0"/>
              </a:rPr>
              <a:t>III</a:t>
            </a:r>
            <a:r>
              <a:rPr lang="ru-RU" dirty="0" smtClean="0">
                <a:latin typeface="Comic Sans MS" pitchFamily="66" charset="0"/>
              </a:rPr>
              <a:t> четверть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2857496"/>
            <a:ext cx="7772400" cy="18573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Классный руководитель: Мордовских Надежда Васильевна</a:t>
            </a:r>
          </a:p>
          <a:p>
            <a:pPr algn="ctr"/>
            <a:r>
              <a:rPr lang="ru-RU" sz="3600" b="1" dirty="0" smtClean="0">
                <a:latin typeface="Comic Sans MS" pitchFamily="66" charset="0"/>
              </a:rPr>
              <a:t>2014 г</a:t>
            </a:r>
            <a:endParaRPr lang="ru-RU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Соревнование по гиревому спорту – рук. Биль АЛ</a:t>
            </a:r>
          </a:p>
          <a:p>
            <a:r>
              <a:rPr lang="ru-RU" dirty="0" smtClean="0"/>
              <a:t>Конкурс «Зимние узоры» – рук. Шабанова МГ</a:t>
            </a:r>
          </a:p>
          <a:p>
            <a:r>
              <a:rPr lang="ru-RU" dirty="0" smtClean="0"/>
              <a:t>Всероссийский конкурс «</a:t>
            </a:r>
            <a:r>
              <a:rPr lang="ru-RU" dirty="0" err="1" smtClean="0"/>
              <a:t>Креативность</a:t>
            </a:r>
            <a:r>
              <a:rPr lang="ru-RU" dirty="0" smtClean="0"/>
              <a:t>. Интеллект. Талант» – рук. Мордовских НВ</a:t>
            </a:r>
          </a:p>
          <a:p>
            <a:r>
              <a:rPr lang="ru-RU" dirty="0" smtClean="0"/>
              <a:t>Общероссийская викторина «Ученые-математики» – рук. Мордовских НВ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Участие в конкурсах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15338" y="6072206"/>
            <a:ext cx="64294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r>
              <a:rPr lang="ru-RU" dirty="0" smtClean="0"/>
              <a:t>Пожарная ярмарка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рук. Мордовских НВ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Всероссийский турнир «Памятные даты» – рук. Бердюгина ВН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Участие в конкурсах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Picture 2" descr="C:\Documents and Settings\Admin\Рабочий стол\SDC14239.JPG"/>
          <p:cNvPicPr>
            <a:picLocks noChangeAspect="1" noChangeArrowheads="1"/>
          </p:cNvPicPr>
          <p:nvPr/>
        </p:nvPicPr>
        <p:blipFill>
          <a:blip r:embed="rId2" cstate="print"/>
          <a:srcRect b="12337"/>
          <a:stretch>
            <a:fillRect/>
          </a:stretch>
        </p:blipFill>
        <p:spPr bwMode="auto">
          <a:xfrm>
            <a:off x="4357686" y="1785926"/>
            <a:ext cx="4128920" cy="2714644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215338" y="5929330"/>
            <a:ext cx="714380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Кл. </a:t>
            </a:r>
            <a:r>
              <a:rPr lang="ru-RU" b="1" dirty="0" smtClean="0"/>
              <a:t>ч</a:t>
            </a:r>
            <a:r>
              <a:rPr lang="ru-RU" b="1" dirty="0" smtClean="0"/>
              <a:t>ас </a:t>
            </a:r>
            <a:r>
              <a:rPr lang="ru-RU" dirty="0" smtClean="0"/>
              <a:t>«Куда пойти учиться»</a:t>
            </a:r>
          </a:p>
          <a:p>
            <a:r>
              <a:rPr lang="ru-RU" b="1" dirty="0" smtClean="0"/>
              <a:t>Диагностика</a:t>
            </a:r>
            <a:r>
              <a:rPr lang="ru-RU" dirty="0" smtClean="0"/>
              <a:t> «Профессиональная направленность»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Работа с психологом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3" descr="SDC14189.JPG"/>
          <p:cNvPicPr>
            <a:picLocks noChangeAspect="1"/>
          </p:cNvPicPr>
          <p:nvPr/>
        </p:nvPicPr>
        <p:blipFill>
          <a:blip r:embed="rId2" cstate="print"/>
          <a:srcRect t="10417" b="12241"/>
          <a:stretch>
            <a:fillRect/>
          </a:stretch>
        </p:blipFill>
        <p:spPr>
          <a:xfrm>
            <a:off x="2571736" y="3571876"/>
            <a:ext cx="4231754" cy="2454687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rId2" action="ppaction://hlinksldjump"/>
          </p:cNvPr>
          <p:cNvSpPr/>
          <p:nvPr/>
        </p:nvSpPr>
        <p:spPr>
          <a:xfrm>
            <a:off x="928662" y="642918"/>
            <a:ext cx="2857520" cy="171451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Введение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3" name="Облако 2">
            <a:hlinkClick r:id="rId3" action="ppaction://hlinksldjump"/>
          </p:cNvPr>
          <p:cNvSpPr/>
          <p:nvPr/>
        </p:nvSpPr>
        <p:spPr>
          <a:xfrm>
            <a:off x="4929190" y="714356"/>
            <a:ext cx="3500462" cy="171451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Направления работы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4" name="Облако 3">
            <a:hlinkClick r:id="rId4" action="ppaction://hlinksldjump"/>
          </p:cNvPr>
          <p:cNvSpPr/>
          <p:nvPr/>
        </p:nvSpPr>
        <p:spPr>
          <a:xfrm>
            <a:off x="4714876" y="4572008"/>
            <a:ext cx="3214710" cy="1571636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Работа с психологом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6" name="Облако 5">
            <a:hlinkClick r:id="rId5" action="ppaction://hlinksldjump"/>
          </p:cNvPr>
          <p:cNvSpPr/>
          <p:nvPr/>
        </p:nvSpPr>
        <p:spPr>
          <a:xfrm rot="20559216">
            <a:off x="6396423" y="2705075"/>
            <a:ext cx="2571768" cy="1571636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Участие в конкурсах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7" name="Облако 6">
            <a:hlinkClick r:id="rId6" action="ppaction://hlinksldjump"/>
          </p:cNvPr>
          <p:cNvSpPr/>
          <p:nvPr/>
        </p:nvSpPr>
        <p:spPr>
          <a:xfrm>
            <a:off x="3428992" y="2714620"/>
            <a:ext cx="2428892" cy="1571636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Работа с родителями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8" name="Облако 7">
            <a:hlinkClick r:id="rId7" action="ppaction://hlinksldjump"/>
          </p:cNvPr>
          <p:cNvSpPr/>
          <p:nvPr/>
        </p:nvSpPr>
        <p:spPr>
          <a:xfrm>
            <a:off x="1214414" y="4786322"/>
            <a:ext cx="2643206" cy="1500198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Работа с трудными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9" name="Облако 8">
            <a:hlinkClick r:id="rId8" action="ppaction://hlinksldjump"/>
          </p:cNvPr>
          <p:cNvSpPr/>
          <p:nvPr/>
        </p:nvSpPr>
        <p:spPr>
          <a:xfrm rot="1694610">
            <a:off x="29087" y="2843997"/>
            <a:ext cx="3357586" cy="1571636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Мероприятия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215338" y="6000768"/>
            <a:ext cx="642942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481328"/>
            <a:ext cx="8143932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600" dirty="0" smtClean="0"/>
              <a:t>   </a:t>
            </a:r>
            <a:r>
              <a:rPr lang="ru-RU" sz="2400" dirty="0" smtClean="0"/>
              <a:t>Воспитательная работа охватывала следующие направления: </a:t>
            </a:r>
          </a:p>
          <a:p>
            <a:pPr algn="just">
              <a:buNone/>
            </a:pPr>
            <a:r>
              <a:rPr lang="ru-RU" sz="2400" dirty="0" smtClean="0"/>
              <a:t>     спортивно-оздоровительное, художественно-эстетическое, патриотическое, научно-познавательное, общественно- полезное. Также проводилась работа с родителями, трудными и одаренными детьми. Проводилась работа с учителями- предметниками, психологом. В комплексе вся эта работа была направлена на воспитание гражданина и патриота своей страны и воспитание всесторонне-развитой личности.</a:t>
            </a:r>
            <a:endParaRPr lang="ru-RU" sz="24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Введение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642942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Направления работы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rId6" action="ppaction://hlinksldjump" highlightClick="1"/>
          </p:cNvPr>
          <p:cNvSpPr/>
          <p:nvPr/>
        </p:nvSpPr>
        <p:spPr>
          <a:xfrm>
            <a:off x="8286776" y="6072206"/>
            <a:ext cx="571504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ru-RU" dirty="0" smtClean="0"/>
              <a:t>Татьянин День - презентация</a:t>
            </a:r>
          </a:p>
          <a:p>
            <a:r>
              <a:rPr lang="ru-RU" dirty="0" smtClean="0"/>
              <a:t>Вредные привычки - видео</a:t>
            </a:r>
          </a:p>
          <a:p>
            <a:r>
              <a:rPr lang="ru-RU" dirty="0" smtClean="0"/>
              <a:t>Блокада Ленинграда (70-летие снятия блокады)</a:t>
            </a:r>
          </a:p>
          <a:p>
            <a:r>
              <a:rPr lang="ru-RU" dirty="0" smtClean="0"/>
              <a:t>23 февраля – конкурсы для мальчиков (поздравление)</a:t>
            </a:r>
          </a:p>
          <a:p>
            <a:r>
              <a:rPr lang="ru-RU" dirty="0" smtClean="0"/>
              <a:t>8 марта – поздравление девочек</a:t>
            </a:r>
          </a:p>
          <a:p>
            <a:r>
              <a:rPr lang="ru-RU" dirty="0" smtClean="0"/>
              <a:t>Видео об энергосбережении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Мероприятия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15338" y="6000768"/>
            <a:ext cx="71438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r>
              <a:rPr lang="ru-RU" dirty="0" smtClean="0"/>
              <a:t>Конкурс «</a:t>
            </a:r>
            <a:r>
              <a:rPr lang="ru-RU" dirty="0" err="1" smtClean="0"/>
              <a:t>валентинок</a:t>
            </a:r>
            <a:r>
              <a:rPr lang="ru-RU" dirty="0" smtClean="0"/>
              <a:t>» - сначала  в классе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Затем: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День Святого Валентина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Picture 2" descr="C:\Documents and Settings\Admin\Рабочий стол\SDC14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8318" y="2071678"/>
            <a:ext cx="2572273" cy="1929205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SDC14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071678"/>
            <a:ext cx="2643710" cy="1982783"/>
          </a:xfrm>
          <a:prstGeom prst="rect">
            <a:avLst/>
          </a:prstGeom>
          <a:noFill/>
        </p:spPr>
      </p:pic>
      <p:pic>
        <p:nvPicPr>
          <p:cNvPr id="10" name="Picture 5" descr="C:\Documents and Settings\Admin\Рабочий стол\SDC14224.JPG"/>
          <p:cNvPicPr>
            <a:picLocks noChangeAspect="1" noChangeArrowheads="1"/>
          </p:cNvPicPr>
          <p:nvPr/>
        </p:nvPicPr>
        <p:blipFill>
          <a:blip r:embed="rId4" cstate="print"/>
          <a:srcRect r="11838" b="14333"/>
          <a:stretch>
            <a:fillRect/>
          </a:stretch>
        </p:blipFill>
        <p:spPr bwMode="auto">
          <a:xfrm>
            <a:off x="3357554" y="4429132"/>
            <a:ext cx="2786082" cy="2030429"/>
          </a:xfrm>
          <a:prstGeom prst="rect">
            <a:avLst/>
          </a:prstGeom>
          <a:noFill/>
        </p:spPr>
      </p:pic>
      <p:sp>
        <p:nvSpPr>
          <p:cNvPr id="11" name="Управляющая кнопка: возврат 10">
            <a:hlinkClick r:id="rId5" action="ppaction://hlinksldjump" highlightClick="1"/>
          </p:cNvPr>
          <p:cNvSpPr/>
          <p:nvPr/>
        </p:nvSpPr>
        <p:spPr>
          <a:xfrm>
            <a:off x="8358214" y="5929330"/>
            <a:ext cx="571504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072098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В этой четверти многие родители посетили школу:</a:t>
            </a:r>
            <a:r>
              <a:rPr lang="ru-RU" sz="3600" b="1" dirty="0" smtClean="0"/>
              <a:t> </a:t>
            </a:r>
            <a:r>
              <a:rPr lang="ru-RU" sz="2400" dirty="0" err="1" smtClean="0"/>
              <a:t>Слободчикова</a:t>
            </a:r>
            <a:r>
              <a:rPr lang="ru-RU" sz="2400" dirty="0" smtClean="0"/>
              <a:t> Г.Л., Анисимова Т.С., </a:t>
            </a:r>
            <a:r>
              <a:rPr lang="ru-RU" sz="2400" dirty="0" err="1" smtClean="0"/>
              <a:t>Николенко</a:t>
            </a:r>
            <a:r>
              <a:rPr lang="ru-RU" sz="2400" dirty="0" smtClean="0"/>
              <a:t> И.Ю., Витохина М.А., бабушка Беленко Ю., </a:t>
            </a:r>
            <a:r>
              <a:rPr lang="ru-RU" sz="2400" dirty="0" err="1" smtClean="0"/>
              <a:t>Косихина</a:t>
            </a:r>
            <a:r>
              <a:rPr lang="ru-RU" sz="2400" dirty="0" smtClean="0"/>
              <a:t> Л.Н., сестра </a:t>
            </a:r>
            <a:r>
              <a:rPr lang="ru-RU" sz="2400" dirty="0" err="1" smtClean="0"/>
              <a:t>Аржанникова</a:t>
            </a:r>
            <a:r>
              <a:rPr lang="ru-RU" sz="2400" dirty="0" smtClean="0"/>
              <a:t> Д., Ермолаева В.А., Бердникова Е.Е., </a:t>
            </a:r>
            <a:r>
              <a:rPr lang="ru-RU" sz="2400" dirty="0" err="1" smtClean="0"/>
              <a:t>Скурепова</a:t>
            </a:r>
            <a:r>
              <a:rPr lang="ru-RU" sz="2400" dirty="0" smtClean="0"/>
              <a:t> В.А., Киселева Л.А., Дьяченко О.В.</a:t>
            </a:r>
            <a:endParaRPr lang="ru-RU" sz="3600" dirty="0" smtClean="0"/>
          </a:p>
          <a:p>
            <a:r>
              <a:rPr lang="ru-RU" sz="3600" b="1" i="1" dirty="0" smtClean="0"/>
              <a:t>Посещение родителями уроков</a:t>
            </a:r>
            <a:r>
              <a:rPr lang="ru-RU" sz="3600" dirty="0" smtClean="0"/>
              <a:t>:</a:t>
            </a:r>
          </a:p>
          <a:p>
            <a:r>
              <a:rPr lang="ru-RU" sz="2400" dirty="0" smtClean="0"/>
              <a:t>Витохина М. А. – немец. </a:t>
            </a:r>
            <a:r>
              <a:rPr lang="ru-RU" sz="2400" dirty="0" smtClean="0"/>
              <a:t>я</a:t>
            </a:r>
            <a:r>
              <a:rPr lang="ru-RU" sz="2400" dirty="0" smtClean="0"/>
              <a:t>з., </a:t>
            </a:r>
            <a:r>
              <a:rPr lang="ru-RU" sz="2400" dirty="0" err="1" smtClean="0"/>
              <a:t>матем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Анисимова Т.С. – </a:t>
            </a:r>
            <a:r>
              <a:rPr lang="ru-RU" sz="2400" dirty="0" err="1" smtClean="0"/>
              <a:t>матем</a:t>
            </a:r>
            <a:r>
              <a:rPr lang="ru-RU" sz="2400" dirty="0" smtClean="0"/>
              <a:t>.</a:t>
            </a:r>
          </a:p>
          <a:p>
            <a:r>
              <a:rPr lang="ru-RU" sz="3600" b="1" i="1" dirty="0" smtClean="0"/>
              <a:t>Было проведено родительское собрание</a:t>
            </a:r>
          </a:p>
          <a:p>
            <a:pPr algn="ctr">
              <a:buNone/>
            </a:pPr>
            <a:r>
              <a:rPr lang="ru-RU" sz="3600" dirty="0" smtClean="0"/>
              <a:t>(9 чел)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Работа с родителями</a:t>
            </a:r>
            <a:endParaRPr lang="ru-RU" i="1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215338" y="6000768"/>
            <a:ext cx="571504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Работа с трудными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Проблемные дети</a:t>
            </a:r>
            <a:r>
              <a:rPr lang="ru-RU" dirty="0" smtClean="0"/>
              <a:t>: </a:t>
            </a:r>
            <a:r>
              <a:rPr lang="ru-RU" sz="2400" dirty="0" smtClean="0"/>
              <a:t>Ермолаев А., Кочешев В., Полев Д.</a:t>
            </a:r>
          </a:p>
          <a:p>
            <a:pPr>
              <a:buNone/>
            </a:pPr>
            <a:r>
              <a:rPr lang="ru-RU" sz="2400" dirty="0" smtClean="0"/>
              <a:t>Проводились неоднократные </a:t>
            </a:r>
            <a:r>
              <a:rPr lang="ru-RU" sz="2400" b="1" i="1" dirty="0" smtClean="0"/>
              <a:t>беседы</a:t>
            </a:r>
            <a:r>
              <a:rPr lang="ru-RU" sz="2400" dirty="0" smtClean="0"/>
              <a:t>  с детьми классным руководителем,  проводились беседы на уровне директора школы Толстых О.А., </a:t>
            </a:r>
            <a:r>
              <a:rPr lang="ru-RU" sz="2400" dirty="0" smtClean="0"/>
              <a:t>з</a:t>
            </a:r>
            <a:r>
              <a:rPr lang="ru-RU" sz="2400" dirty="0" smtClean="0"/>
              <a:t>аместителей директора Сорокиной Н.Б. и Толстых С.Г.</a:t>
            </a:r>
          </a:p>
          <a:p>
            <a:pPr>
              <a:buNone/>
            </a:pPr>
            <a:r>
              <a:rPr lang="ru-RU" dirty="0" smtClean="0"/>
              <a:t>Посещение квартир, беседы с родителями.</a:t>
            </a:r>
          </a:p>
          <a:p>
            <a:pPr>
              <a:buNone/>
            </a:pPr>
            <a:r>
              <a:rPr lang="ru-RU" dirty="0" smtClean="0"/>
              <a:t>Беседа на уровне главы администрации Попова М.В., Велигурова Д.М. (детская комната милиции)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64294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Участие в конкурсах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00066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«Большие гонки» – команда 6 чел. (рук. Распопов АН)</a:t>
            </a:r>
          </a:p>
          <a:p>
            <a:r>
              <a:rPr lang="ru-RU" sz="2800" dirty="0" smtClean="0"/>
              <a:t>«Хрустальный башмачок» – рук. Толстых СГ</a:t>
            </a:r>
          </a:p>
          <a:p>
            <a:r>
              <a:rPr lang="ru-RU" sz="2800" dirty="0" smtClean="0"/>
              <a:t>Всероссийский дистанционный конкурс по обществознанию – рук. Распопов АН</a:t>
            </a:r>
          </a:p>
          <a:p>
            <a:r>
              <a:rPr lang="ru-RU" sz="2800" dirty="0" smtClean="0"/>
              <a:t>Всероссийский дистанционный конкурс по </a:t>
            </a:r>
            <a:r>
              <a:rPr lang="ru-RU" sz="2800" dirty="0" smtClean="0"/>
              <a:t>математике – рук. Мордовских НВ</a:t>
            </a:r>
          </a:p>
          <a:p>
            <a:r>
              <a:rPr lang="ru-RU" sz="2800" dirty="0" smtClean="0"/>
              <a:t>Интернет-олимпиада по физике – рук. Барабанова ОВ</a:t>
            </a:r>
          </a:p>
          <a:p>
            <a:r>
              <a:rPr lang="ru-RU" sz="2800" dirty="0" smtClean="0"/>
              <a:t>Интернет-олимпиада по </a:t>
            </a:r>
            <a:r>
              <a:rPr lang="ru-RU" sz="2800" dirty="0" smtClean="0"/>
              <a:t>информатике </a:t>
            </a:r>
            <a:r>
              <a:rPr lang="ru-RU" sz="2800" dirty="0" smtClean="0"/>
              <a:t>– рук. Барабанова ОВ</a:t>
            </a:r>
          </a:p>
          <a:p>
            <a:endParaRPr lang="ru-RU" sz="2800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15338" y="6072206"/>
            <a:ext cx="71438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434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Отчет по воспитательной работе в 9 классе за III четверть</vt:lpstr>
      <vt:lpstr>Слайд 2</vt:lpstr>
      <vt:lpstr>Введение </vt:lpstr>
      <vt:lpstr>Направления работы</vt:lpstr>
      <vt:lpstr>Мероприятия</vt:lpstr>
      <vt:lpstr>День Святого Валентина</vt:lpstr>
      <vt:lpstr>Работа с родителями</vt:lpstr>
      <vt:lpstr>Работа с трудными</vt:lpstr>
      <vt:lpstr>Участие в конкурсах</vt:lpstr>
      <vt:lpstr>Участие в конкурсах</vt:lpstr>
      <vt:lpstr>Участие в конкурсах</vt:lpstr>
      <vt:lpstr>Работа с психологом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65</cp:revision>
  <dcterms:created xsi:type="dcterms:W3CDTF">2013-03-21T13:31:50Z</dcterms:created>
  <dcterms:modified xsi:type="dcterms:W3CDTF">2014-04-04T18:16:58Z</dcterms:modified>
</cp:coreProperties>
</file>