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7F110B-471A-4B5B-A873-04C42D0D5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0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D8D0E0-21BD-471C-8DEC-79D8235B5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4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F98F76-42E9-4247-B55C-390D371FC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3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D2BE6E-41D1-428A-BBBE-5E3EB6018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4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173DB-206B-4AF1-A66D-F38599CA4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1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F7E983-B12E-491C-B5AD-661259F88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2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770FEF-541C-4F3B-8669-61CC0CFAB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ED5E72-186E-4052-9925-141697E81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5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FFBA15-7000-4BB1-90FA-DD50073C9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0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F946CB-A86E-4E16-9783-951C4789E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499D63-7FE5-45CD-8B7D-6CE48D445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2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66FF"/>
            </a:gs>
            <a:gs pos="50000">
              <a:srgbClr val="99CCFF"/>
            </a:gs>
            <a:gs pos="100000">
              <a:srgbClr val="99FF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8F86F-0CAE-48E9-B53E-A3933B5491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70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" y="202332"/>
            <a:ext cx="910523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 мамы есть сестра. 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Кто она тебе?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06896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ТЁТЯ</a:t>
            </a:r>
          </a:p>
        </p:txBody>
      </p:sp>
    </p:spTree>
    <p:extLst>
      <p:ext uri="{BB962C8B-B14F-4D97-AF65-F5344CB8AC3E}">
        <p14:creationId xmlns:p14="http://schemas.microsoft.com/office/powerpoint/2010/main" val="36906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3716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 маминой сестры есть дети: сын и дочь. Кто они тебе?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http://i005.radikal.ru/1105/4d/9d4800b62d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5040560" cy="33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888504"/>
            <a:ext cx="946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ДВОЮРОДНЫЕ БРАТЬЯ И СЁСТРЫ</a:t>
            </a:r>
          </a:p>
        </p:txBody>
      </p:sp>
    </p:spTree>
    <p:extLst>
      <p:ext uri="{BB962C8B-B14F-4D97-AF65-F5344CB8AC3E}">
        <p14:creationId xmlns:p14="http://schemas.microsoft.com/office/powerpoint/2010/main" val="13853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ребус сем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31" y="646882"/>
            <a:ext cx="9146685" cy="556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956" y="-17512"/>
            <a:ext cx="91440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-1251520"/>
            <a:ext cx="8229600" cy="34083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«Как живёт семья»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1820"/>
            <a:ext cx="5940152" cy="393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582"/>
            <a:ext cx="53213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98" y="4740061"/>
            <a:ext cx="2495334" cy="208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406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семья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341" y="1294556"/>
            <a:ext cx="6551612" cy="4183062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3318" y="26232"/>
            <a:ext cx="4671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val="32751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96944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«Счастлив тот, кто счастлив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себя дома». 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Л.Н. Толстой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134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7760"/>
          </a:xfrm>
        </p:spPr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sihologa.at.ua/semj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616624" cy="473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91880" y="1595055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2556792" y="126876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Уважение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Ты кто для мамы?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2268760" y="2204863"/>
            <a:ext cx="7559675" cy="4221163"/>
            <a:chOff x="899592" y="2384375"/>
            <a:chExt cx="7560840" cy="4221083"/>
          </a:xfrm>
        </p:grpSpPr>
        <p:sp>
          <p:nvSpPr>
            <p:cNvPr id="5" name="Содержимое 2"/>
            <p:cNvSpPr txBox="1">
              <a:spLocks/>
            </p:cNvSpPr>
            <p:nvPr/>
          </p:nvSpPr>
          <p:spPr bwMode="auto">
            <a:xfrm>
              <a:off x="899592" y="4495710"/>
              <a:ext cx="2106937" cy="828659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4400" dirty="0" smtClean="0">
                  <a:solidFill>
                    <a:srgbClr val="1F497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мать</a:t>
              </a:r>
              <a:endParaRPr lang="ru-RU" sz="44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384375"/>
              <a:ext cx="4680520" cy="422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482996" y="26872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6872" y="426891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ДОЧЬ</a:t>
            </a:r>
          </a:p>
        </p:txBody>
      </p:sp>
    </p:spTree>
    <p:extLst>
      <p:ext uri="{BB962C8B-B14F-4D97-AF65-F5344CB8AC3E}">
        <p14:creationId xmlns:p14="http://schemas.microsoft.com/office/powerpoint/2010/main" val="12302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Кто называет тебя сыном?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2039100" y="2800350"/>
            <a:ext cx="7699375" cy="3671888"/>
            <a:chOff x="755576" y="2800350"/>
            <a:chExt cx="7700126" cy="3672408"/>
          </a:xfrm>
        </p:grpSpPr>
        <p:sp>
          <p:nvSpPr>
            <p:cNvPr id="5" name="Содержимое 2"/>
            <p:cNvSpPr txBox="1">
              <a:spLocks/>
            </p:cNvSpPr>
            <p:nvPr/>
          </p:nvSpPr>
          <p:spPr bwMode="auto">
            <a:xfrm>
              <a:off x="755576" y="4384899"/>
              <a:ext cx="1890897" cy="82879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4400" dirty="0" smtClean="0">
                  <a:solidFill>
                    <a:srgbClr val="1F497D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дядя</a:t>
              </a:r>
              <a:endParaRPr lang="ru-RU" sz="44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800350"/>
              <a:ext cx="5539886" cy="367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953054" y="34290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</a:p>
        </p:txBody>
      </p:sp>
    </p:spTree>
    <p:extLst>
      <p:ext uri="{BB962C8B-B14F-4D97-AF65-F5344CB8AC3E}">
        <p14:creationId xmlns:p14="http://schemas.microsoft.com/office/powerpoint/2010/main" val="32928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Ты кто для бабушки?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richkid-smartkid.ru/wp-content/uploads/2011/05/Babushki-i-dedu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949" y="2204864"/>
            <a:ext cx="4000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4669" y="220486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7890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ВНУЧКА</a:t>
            </a:r>
          </a:p>
        </p:txBody>
      </p:sp>
    </p:spTree>
    <p:extLst>
      <p:ext uri="{BB962C8B-B14F-4D97-AF65-F5344CB8AC3E}">
        <p14:creationId xmlns:p14="http://schemas.microsoft.com/office/powerpoint/2010/main" val="7190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 мамы есть мама.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Кто она тебе?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27907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754" y="579477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БАБУШКА</a:t>
            </a:r>
          </a:p>
        </p:txBody>
      </p:sp>
    </p:spTree>
    <p:extLst>
      <p:ext uri="{BB962C8B-B14F-4D97-AF65-F5344CB8AC3E}">
        <p14:creationId xmlns:p14="http://schemas.microsoft.com/office/powerpoint/2010/main" val="17296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Текстура</vt:lpstr>
      <vt:lpstr>Презентация PowerPoint</vt:lpstr>
      <vt:lpstr>Тема: «Как живёт семья»</vt:lpstr>
      <vt:lpstr>Презентация PowerPoint</vt:lpstr>
      <vt:lpstr>Презентация PowerPoint</vt:lpstr>
      <vt:lpstr>Понимание </vt:lpstr>
      <vt:lpstr>Ты кто для мамы?</vt:lpstr>
      <vt:lpstr>Кто называет тебя сыном?</vt:lpstr>
      <vt:lpstr>Ты кто для бабушки?</vt:lpstr>
      <vt:lpstr>У мамы есть мама.  Кто она тебе?</vt:lpstr>
      <vt:lpstr>У мамы есть сестра.  Кто она тебе?</vt:lpstr>
      <vt:lpstr>У маминой сестры есть дети: сын и дочь. Кто они тебе?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«Как живёт семья»</dc:title>
  <dc:creator>ASUS</dc:creator>
  <cp:lastModifiedBy>Виктория Тен</cp:lastModifiedBy>
  <cp:revision>4</cp:revision>
  <dcterms:created xsi:type="dcterms:W3CDTF">2013-04-01T13:50:55Z</dcterms:created>
  <dcterms:modified xsi:type="dcterms:W3CDTF">2016-11-19T07:34:08Z</dcterms:modified>
</cp:coreProperties>
</file>