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аведующий\Desktop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8CEF-D081-4160-A9F4-B8DF8FCAAA24}" type="datetimeFigureOut">
              <a:rPr lang="ru-RU" smtClean="0"/>
              <a:t>20.05.2021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7795-DB96-4F7B-8818-90A4A9712D28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2" descr="C:\Users\заведующий\Desktop\эмблем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00" cy="963865"/>
          </a:xfrm>
          <a:prstGeom prst="rect">
            <a:avLst/>
          </a:prstGeom>
          <a:noFill/>
        </p:spPr>
      </p:pic>
      <p:pic>
        <p:nvPicPr>
          <p:cNvPr id="2051" name="Picture 3" descr="C:\Users\заведующий\Desktop\borders clipart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BFEB-9FE0-4783-9D29-1309A8DFFED8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53C-F824-4222-978D-86551413CC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BFEB-9FE0-4783-9D29-1309A8DFFED8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53C-F824-4222-978D-86551413CC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BFEB-9FE0-4783-9D29-1309A8DFFED8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53C-F824-4222-978D-86551413CC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BFEB-9FE0-4783-9D29-1309A8DFFED8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53C-F824-4222-978D-86551413CC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8CEF-D081-4160-A9F4-B8DF8FCAAA24}" type="datetimeFigureOut">
              <a:rPr lang="ru-RU" smtClean="0"/>
              <a:t>20.05.2021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7795-DB96-4F7B-8818-90A4A9712D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BFEB-9FE0-4783-9D29-1309A8DFFED8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53C-F824-4222-978D-86551413CC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BFEB-9FE0-4783-9D29-1309A8DFFED8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53C-F824-4222-978D-86551413CC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BFEB-9FE0-4783-9D29-1309A8DFFED8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53C-F824-4222-978D-86551413CC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BFEB-9FE0-4783-9D29-1309A8DFFED8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53C-F824-4222-978D-86551413CC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BFEB-9FE0-4783-9D29-1309A8DFFED8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53C-F824-4222-978D-86551413CC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BFEB-9FE0-4783-9D29-1309A8DFFED8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53C-F824-4222-978D-86551413CC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BFEB-9FE0-4783-9D29-1309A8DFFED8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553C-F824-4222-978D-86551413CC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8CEF-D081-4160-A9F4-B8DF8FCAAA24}" type="datetimeFigureOut">
              <a:rPr lang="ru-RU" smtClean="0"/>
              <a:t>20.05.2021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7795-DB96-4F7B-8818-90A4A9712D28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33" name="Picture 9" descr="C:\Users\заведующий\Desktop\ТРИ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6850" y="5334000"/>
            <a:ext cx="3867150" cy="1524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8CEF-D081-4160-A9F4-B8DF8FCAAA24}" type="datetimeFigureOut">
              <a:rPr lang="ru-RU" smtClean="0"/>
              <a:t>20.05.2021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7795-DB96-4F7B-8818-90A4A9712D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ведующий\Desktop\фон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71472" y="0"/>
            <a:ext cx="8229600" cy="785818"/>
          </a:xfrm>
        </p:spPr>
        <p:txBody>
          <a:bodyPr>
            <a:normAutofit/>
          </a:bodyPr>
          <a:lstStyle>
            <a:lvl1pPr>
              <a:defRPr lang="ru-RU" sz="1400"/>
            </a:lvl1pPr>
          </a:lstStyle>
          <a:p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Муниципального бюджетного дошкольного образовательного учреждения </a:t>
            </a:r>
            <a:r>
              <a:rPr lang="ru-RU" sz="1100" dirty="0" smtClean="0">
                <a:latin typeface="+mj-lt"/>
                <a:ea typeface="Calibri"/>
                <a:cs typeface="Times New Roman"/>
              </a:rPr>
              <a:t/>
            </a:r>
            <a:br>
              <a:rPr lang="ru-RU" sz="1100" dirty="0" smtClean="0">
                <a:latin typeface="+mj-lt"/>
                <a:ea typeface="Calibri"/>
                <a:cs typeface="Times New Roman"/>
              </a:rPr>
            </a:b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муниципального образования «Город Архангельск» </a:t>
            </a:r>
            <a:r>
              <a:rPr lang="ru-RU" sz="1100" dirty="0" smtClean="0">
                <a:latin typeface="+mj-lt"/>
                <a:ea typeface="Calibri"/>
                <a:cs typeface="Times New Roman"/>
              </a:rPr>
              <a:t/>
            </a:r>
            <a:br>
              <a:rPr lang="ru-RU" sz="1100" dirty="0" smtClean="0">
                <a:latin typeface="+mj-lt"/>
                <a:ea typeface="Calibri"/>
                <a:cs typeface="Times New Roman"/>
              </a:rPr>
            </a:b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«Детский сад  № 54 «Веселые ребята»</a:t>
            </a:r>
            <a:endParaRPr lang="ru-RU" sz="11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7" name="Picture 3" descr="C:\Users\заведующий\Desktop\эмблем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4414" cy="11704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заведующий\Desktop\фон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58CEF-D081-4160-A9F4-B8DF8FCAAA24}" type="datetimeFigureOut">
              <a:rPr lang="ru-RU" smtClean="0"/>
              <a:t>20.05.2021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7795-DB96-4F7B-8818-90A4A9712D2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85786" y="0"/>
            <a:ext cx="8358214" cy="58259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1" i="1" baseline="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дошкольное образовательное учреждение муниципального образования</a:t>
            </a:r>
            <a:b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 «Город Архангельск» «Детский сад № 54 «Весёлые ребята»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Users\заведующий\Desktop\эмблема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000100" cy="96386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аведующий\Desktop\фон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муниципального бюджетного дошкольного образовательного учреждения </a:t>
            </a:r>
            <a:r>
              <a:rPr lang="ru-RU" sz="1100" dirty="0" smtClean="0">
                <a:latin typeface="+mj-lt"/>
                <a:ea typeface="Calibri"/>
                <a:cs typeface="Times New Roman"/>
              </a:rPr>
              <a:t/>
            </a:r>
            <a:br>
              <a:rPr lang="ru-RU" sz="1100" dirty="0" smtClean="0">
                <a:latin typeface="+mj-lt"/>
                <a:ea typeface="Calibri"/>
                <a:cs typeface="Times New Roman"/>
              </a:rPr>
            </a:b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муниципального образования «Город Архангельск» </a:t>
            </a:r>
            <a:r>
              <a:rPr lang="ru-RU" sz="1100" dirty="0" smtClean="0">
                <a:latin typeface="+mj-lt"/>
                <a:ea typeface="Calibri"/>
                <a:cs typeface="Times New Roman"/>
              </a:rPr>
              <a:t/>
            </a:r>
            <a:br>
              <a:rPr lang="ru-RU" sz="1100" dirty="0" smtClean="0">
                <a:latin typeface="+mj-lt"/>
                <a:ea typeface="Calibri"/>
                <a:cs typeface="Times New Roman"/>
              </a:rPr>
            </a:b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«Детский сад  № 54 «Веселые ребята»</a:t>
            </a:r>
            <a:endParaRPr lang="ru-RU" sz="11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052" name="Picture 4" descr="C:\Users\заведующий\Desktop\эмблем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101946" cy="10620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1100" b="1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заведующий\Desktop\фон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дошкольное образовательное учреждение муниципального образования</a:t>
            </a:r>
            <a:b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 «Город Архангельск» «Детский сад № 54 «Весёлые ребята»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ABFEB-9FE0-4783-9D29-1309A8DFFED8}" type="datetimeFigureOut">
              <a:rPr lang="ru-RU" smtClean="0"/>
              <a:pPr/>
              <a:t>20.05.2021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5553C-F824-4222-978D-86551413CC9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Picture 2" descr="C:\Users\заведующий\Desktop\эмблем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000100" cy="96386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marL="0" marR="0" indent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«Опыт работы с детьми дошкольного возраста с применением информационно-коммуникационных технологий».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573325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Елисеева Е.В.</a:t>
            </a:r>
          </a:p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г.Архангельск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2021г.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040076">
            <a:off x="2358515" y="2634876"/>
            <a:ext cx="2804888" cy="309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3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3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Использование ИКТ (информационно-коммуникационных технологий) является одним из приоритетов образования. Информатизация системы образования предъявляет новые требования к педагогу и его профессиональной компетентности. 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В настоящее время использование ИКТ в моей практике ДОУ, в основном, заключается в следующем: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- подбор иллюстративного и дополнительного материала для образовательной деятельности, оформления стендов, наградных материалов: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102452">
            <a:off x="1138040" y="3155184"/>
            <a:ext cx="2465858" cy="2414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2989986"/>
            <a:ext cx="3491118" cy="221974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1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03202">
            <a:off x="5318579" y="3715800"/>
            <a:ext cx="3129975" cy="2518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4" b="25761"/>
          <a:stretch/>
        </p:blipFill>
        <p:spPr bwMode="auto">
          <a:xfrm>
            <a:off x="4427984" y="764704"/>
            <a:ext cx="4187498" cy="2288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6901">
            <a:off x="726597" y="1488943"/>
            <a:ext cx="2892429" cy="3355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0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60648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оздание презентаций в программе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«Моя большая и малая Родина»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«Красная книга Архангельской области»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«Детям о животных родного края»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«Птицы зимой»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«Леса и луга»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«Комнатные растения»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«Морские животные»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532">
            <a:off x="7020272" y="1412776"/>
            <a:ext cx="1925960" cy="1444470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57" y="3307636"/>
            <a:ext cx="2069976" cy="155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4836">
            <a:off x="6871780" y="3621860"/>
            <a:ext cx="2141984" cy="1606488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912">
            <a:off x="2497691" y="4417106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6340">
            <a:off x="5329151" y="4970776"/>
            <a:ext cx="2162041" cy="1621531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3833">
            <a:off x="4562413" y="2660654"/>
            <a:ext cx="2266436" cy="169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4" y="5143499"/>
            <a:ext cx="2066095" cy="154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5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2068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подбор и показ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мульт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видео материалы из Интернет источников.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информирование родителей через группу в Контакте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детей, педагогов и родителей в дистанционных мероприятиях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9995">
            <a:off x="445376" y="2311363"/>
            <a:ext cx="1516655" cy="2612420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05" y="2659062"/>
            <a:ext cx="1988840" cy="191702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50" y="2731008"/>
            <a:ext cx="1820818" cy="23847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536" y="2528809"/>
            <a:ext cx="1931447" cy="255916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3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78488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Внедрение ИКТ в воспитательно-образовательный процесс детского сада имеет много преимуществ: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использование презентаций обеспечивает наглядность, которая способствует восприятию и лучшему запоминанию материала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позволяют увеличить восприятие материала за счет увеличения количества иллюстраций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высокая динамика занятия способствует эффективному усвоению материала, развитию памяти, воображения, творчества детей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предоставляет возможность индивидуализации обучения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 соблюдать условия для сбережения здоровья ребенка!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079">
            <a:off x="1231186" y="3565577"/>
            <a:ext cx="3001765" cy="200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3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фон презентации</Template>
  <TotalTime>134</TotalTime>
  <Words>209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шаблон 2</vt:lpstr>
      <vt:lpstr>ШАБЛОН 6</vt:lpstr>
      <vt:lpstr>Специальное оформление</vt:lpstr>
      <vt:lpstr>«Опыт работы с детьми дошкольного возраста с применением информационно-коммуникационных технологий».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«Опыт работы с детьми дошкольного возраста с применением информационно-коммуникационных технологий».</dc:title>
  <dc:creator>Екатерина Елисеева</dc:creator>
  <cp:lastModifiedBy>Екатерина Елисеева</cp:lastModifiedBy>
  <cp:revision>11</cp:revision>
  <dcterms:created xsi:type="dcterms:W3CDTF">2021-05-19T21:01:20Z</dcterms:created>
  <dcterms:modified xsi:type="dcterms:W3CDTF">2021-05-19T23:16:12Z</dcterms:modified>
</cp:coreProperties>
</file>