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wav" ContentType="audio/x-wav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79" r:id="rId4"/>
  </p:sldMasterIdLst>
  <p:notesMasterIdLst>
    <p:notesMasterId r:id="rId15"/>
  </p:notesMasterIdLst>
  <p:handoutMasterIdLst>
    <p:handoutMasterId r:id="rId16"/>
  </p:handoutMasterIdLst>
  <p:sldIdLst>
    <p:sldId id="278" r:id="rId5"/>
    <p:sldId id="264" r:id="rId6"/>
    <p:sldId id="279" r:id="rId7"/>
    <p:sldId id="274" r:id="rId8"/>
    <p:sldId id="275" r:id="rId9"/>
    <p:sldId id="276" r:id="rId10"/>
    <p:sldId id="277" r:id="rId11"/>
    <p:sldId id="280" r:id="rId12"/>
    <p:sldId id="281" r:id="rId13"/>
    <p:sldId id="262" r:id="rId14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2" name="Автор" initials="A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7A9D2"/>
    <a:srgbClr val="FF6965"/>
    <a:srgbClr val="52D0D4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2" d="100"/>
          <a:sy n="62" d="100"/>
        </p:scale>
        <p:origin x="760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46" d="100"/>
        <a:sy n="46" d="100"/>
      </p:scale>
      <p:origin x="0" y="0"/>
    </p:cViewPr>
  </p:sorterViewPr>
  <p:notesViewPr>
    <p:cSldViewPr snapToGrid="0">
      <p:cViewPr varScale="1">
        <p:scale>
          <a:sx n="89" d="100"/>
          <a:sy n="89" d="100"/>
        </p:scale>
        <p:origin x="3798" y="1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commentAuthors" Target="commentAuthors.xml"/><Relationship Id="rId2" Type="http://schemas.openxmlformats.org/officeDocument/2006/relationships/customXml" Target="../customXml/item2.xml"/><Relationship Id="rId16" Type="http://schemas.openxmlformats.org/officeDocument/2006/relationships/handoutMaster" Target="handoutMasters/handoutMaster1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2EDF3F9-A383-40CF-841B-6426D82ECB85}" type="datetimeFigureOut">
              <a:rPr lang="ru-RU" smtClean="0"/>
              <a:t>07.10.2023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9BDF9E2-D527-45E4-B727-833247D273A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5527582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7CB36D4-9F8E-4D15-84C9-A3B342D79596}" type="datetimeFigureOut">
              <a:rPr lang="ru-RU" smtClean="0"/>
              <a:t>07.10.2023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DE33DE0-B2F7-406A-8C4D-4FA2DCD11EB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748178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3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12" Type="http://schemas.openxmlformats.org/officeDocument/2006/relationships/image" Target="../media/image12.png"/><Relationship Id="rId17" Type="http://schemas.openxmlformats.org/officeDocument/2006/relationships/image" Target="../media/image17.png"/><Relationship Id="rId2" Type="http://schemas.openxmlformats.org/officeDocument/2006/relationships/image" Target="../media/image2.wmf"/><Relationship Id="rId16" Type="http://schemas.openxmlformats.org/officeDocument/2006/relationships/image" Target="../media/image16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5" Type="http://schemas.openxmlformats.org/officeDocument/2006/relationships/image" Target="../media/image15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png"/><Relationship Id="rId14" Type="http://schemas.openxmlformats.org/officeDocument/2006/relationships/image" Target="../media/image14.png"/></Relationships>
</file>

<file path=ppt/slideLayouts/_rels/slideLayout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3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12" Type="http://schemas.openxmlformats.org/officeDocument/2006/relationships/image" Target="../media/image12.png"/><Relationship Id="rId2" Type="http://schemas.openxmlformats.org/officeDocument/2006/relationships/image" Target="../media/image18.png"/><Relationship Id="rId16" Type="http://schemas.openxmlformats.org/officeDocument/2006/relationships/image" Target="../media/image16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5" Type="http://schemas.openxmlformats.org/officeDocument/2006/relationships/image" Target="../media/image15.png"/><Relationship Id="rId10" Type="http://schemas.openxmlformats.org/officeDocument/2006/relationships/image" Target="../media/image19.png"/><Relationship Id="rId4" Type="http://schemas.openxmlformats.org/officeDocument/2006/relationships/image" Target="../media/image4.png"/><Relationship Id="rId9" Type="http://schemas.openxmlformats.org/officeDocument/2006/relationships/image" Target="../media/image9.png"/><Relationship Id="rId14" Type="http://schemas.openxmlformats.org/officeDocument/2006/relationships/image" Target="../media/image14.png"/></Relationships>
</file>

<file path=ppt/slideLayouts/_rels/slideLayout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4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12" Type="http://schemas.openxmlformats.org/officeDocument/2006/relationships/image" Target="../media/image13.png"/><Relationship Id="rId2" Type="http://schemas.openxmlformats.org/officeDocument/2006/relationships/image" Target="../media/image3.png"/><Relationship Id="rId16" Type="http://schemas.openxmlformats.org/officeDocument/2006/relationships/image" Target="../media/image20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5" Type="http://schemas.openxmlformats.org/officeDocument/2006/relationships/image" Target="../media/image6.png"/><Relationship Id="rId15" Type="http://schemas.openxmlformats.org/officeDocument/2006/relationships/image" Target="../media/image16.png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10.png"/><Relationship Id="rId14" Type="http://schemas.openxmlformats.org/officeDocument/2006/relationships/image" Target="../media/image15.png"/></Relationships>
</file>

<file path=ppt/slideLayouts/_rels/slideLayout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4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12" Type="http://schemas.openxmlformats.org/officeDocument/2006/relationships/image" Target="../media/image13.png"/><Relationship Id="rId2" Type="http://schemas.openxmlformats.org/officeDocument/2006/relationships/image" Target="../media/image3.png"/><Relationship Id="rId16" Type="http://schemas.openxmlformats.org/officeDocument/2006/relationships/image" Target="../media/image2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5" Type="http://schemas.openxmlformats.org/officeDocument/2006/relationships/image" Target="../media/image6.png"/><Relationship Id="rId15" Type="http://schemas.openxmlformats.org/officeDocument/2006/relationships/image" Target="../media/image16.png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10.png"/><Relationship Id="rId14" Type="http://schemas.openxmlformats.org/officeDocument/2006/relationships/image" Target="../media/image15.png"/></Relationships>
</file>

<file path=ppt/slideLayouts/_rels/slideLayout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4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12" Type="http://schemas.openxmlformats.org/officeDocument/2006/relationships/image" Target="../media/image13.png"/><Relationship Id="rId2" Type="http://schemas.openxmlformats.org/officeDocument/2006/relationships/image" Target="../media/image3.png"/><Relationship Id="rId16" Type="http://schemas.openxmlformats.org/officeDocument/2006/relationships/image" Target="../media/image2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5" Type="http://schemas.openxmlformats.org/officeDocument/2006/relationships/image" Target="../media/image6.png"/><Relationship Id="rId15" Type="http://schemas.openxmlformats.org/officeDocument/2006/relationships/image" Target="../media/image16.png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10.png"/><Relationship Id="rId14" Type="http://schemas.openxmlformats.org/officeDocument/2006/relationships/image" Target="../media/image15.png"/></Relationships>
</file>

<file path=ppt/slideLayouts/_rels/slideLayout6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4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12" Type="http://schemas.openxmlformats.org/officeDocument/2006/relationships/image" Target="../media/image13.png"/><Relationship Id="rId2" Type="http://schemas.openxmlformats.org/officeDocument/2006/relationships/image" Target="../media/image3.png"/><Relationship Id="rId16" Type="http://schemas.openxmlformats.org/officeDocument/2006/relationships/image" Target="../media/image16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5" Type="http://schemas.openxmlformats.org/officeDocument/2006/relationships/image" Target="../media/image6.png"/><Relationship Id="rId15" Type="http://schemas.openxmlformats.org/officeDocument/2006/relationships/image" Target="../media/image23.png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10.png"/><Relationship Id="rId14" Type="http://schemas.openxmlformats.org/officeDocument/2006/relationships/image" Target="../media/image15.pn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206992" y="1801368"/>
            <a:ext cx="9144000" cy="1271668"/>
          </a:xfrm>
          <a:prstGeom prst="rect">
            <a:avLst/>
          </a:prstGeom>
        </p:spPr>
        <p:txBody>
          <a:bodyPr anchor="b"/>
          <a:lstStyle>
            <a:lvl1pPr algn="ctr">
              <a:defRPr sz="60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215012" y="4566542"/>
            <a:ext cx="5761973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 dirty="0"/>
          </a:p>
        </p:txBody>
      </p:sp>
      <p:pic>
        <p:nvPicPr>
          <p:cNvPr id="16" name="Рисунок 1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38951" y="3112387"/>
            <a:ext cx="682266" cy="707402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7922" y="617943"/>
            <a:ext cx="504825" cy="571500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8511789" y="4694476"/>
            <a:ext cx="930391" cy="1227599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50992" y="144368"/>
            <a:ext cx="542925" cy="523875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22542" y="5334195"/>
            <a:ext cx="619050" cy="785717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66701" y="793708"/>
            <a:ext cx="504439" cy="573226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8035" y="3237635"/>
            <a:ext cx="505836" cy="527829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03545" y="3532354"/>
            <a:ext cx="1837994" cy="1347613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423" y="1849821"/>
            <a:ext cx="608569" cy="692510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 userDrawn="1"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78372" y="2012025"/>
            <a:ext cx="714375" cy="752475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0272" y="5066318"/>
            <a:ext cx="1038023" cy="707153"/>
          </a:xfrm>
          <a:prstGeom prst="rect">
            <a:avLst/>
          </a:prstGeom>
        </p:spPr>
      </p:pic>
      <p:pic>
        <p:nvPicPr>
          <p:cNvPr id="27" name="Рисунок 26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438" y="272246"/>
            <a:ext cx="1860164" cy="1311905"/>
          </a:xfrm>
          <a:prstGeom prst="rect">
            <a:avLst/>
          </a:prstGeom>
        </p:spPr>
      </p:pic>
      <p:pic>
        <p:nvPicPr>
          <p:cNvPr id="28" name="Рисунок 27"/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22542" y="842568"/>
            <a:ext cx="576489" cy="549676"/>
          </a:xfrm>
          <a:prstGeom prst="rect">
            <a:avLst/>
          </a:prstGeom>
        </p:spPr>
      </p:pic>
      <p:pic>
        <p:nvPicPr>
          <p:cNvPr id="29" name="Рисунок 28"/>
          <p:cNvPicPr>
            <a:picLocks noChangeAspect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0685" y="422756"/>
            <a:ext cx="1363851" cy="480937"/>
          </a:xfrm>
          <a:prstGeom prst="rect">
            <a:avLst/>
          </a:prstGeom>
        </p:spPr>
      </p:pic>
      <p:pic>
        <p:nvPicPr>
          <p:cNvPr id="30" name="Рисунок 1"/>
          <p:cNvPicPr>
            <a:picLocks noChangeAspect="1"/>
          </p:cNvPicPr>
          <p:nvPr userDrawn="1"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275" y="3034817"/>
            <a:ext cx="3191652" cy="317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665365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5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Макет_вопроса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1656369" y="1535331"/>
            <a:ext cx="7376894" cy="571230"/>
          </a:xfrm>
          <a:prstGeom prst="rect">
            <a:avLst/>
          </a:prstGeom>
          <a:noFill/>
          <a:ln w="38100">
            <a:noFill/>
          </a:ln>
        </p:spPr>
        <p:txBody>
          <a:bodyPr vert="horz" lIns="91440" tIns="45720" rIns="91440" bIns="45720" rtlCol="0" anchor="ctr">
            <a:normAutofit/>
          </a:bodyPr>
          <a:lstStyle>
            <a:lvl1pPr algn="l">
              <a:defRPr lang="ru-RU" sz="4000" kern="1200" smtClean="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ea typeface="+mj-ea"/>
                <a:cs typeface="Segoe UI Light" panose="020B0502040204020203" pitchFamily="34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10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7934546" y="4199766"/>
            <a:ext cx="3375206" cy="547189"/>
          </a:xfrm>
          <a:prstGeom prst="rect">
            <a:avLst/>
          </a:prstGeom>
          <a:solidFill>
            <a:schemeClr val="bg1"/>
          </a:solidFill>
          <a:ln w="28575">
            <a:noFill/>
            <a:prstDash val="sysDash"/>
          </a:ln>
        </p:spPr>
        <p:txBody>
          <a:bodyPr anchor="ctr"/>
          <a:lstStyle>
            <a:lvl1pPr marL="0" indent="0" algn="ctr">
              <a:buFontTx/>
              <a:buNone/>
              <a:defRPr sz="20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 marL="3429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6858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0287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13716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Правильный ответ</a:t>
            </a:r>
            <a:endParaRPr lang="en-US" dirty="0"/>
          </a:p>
        </p:txBody>
      </p:sp>
      <p:sp>
        <p:nvSpPr>
          <p:cNvPr id="11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7934546" y="4861231"/>
            <a:ext cx="3375206" cy="547189"/>
          </a:xfrm>
          <a:prstGeom prst="rect">
            <a:avLst/>
          </a:prstGeom>
          <a:solidFill>
            <a:schemeClr val="bg1"/>
          </a:solidFill>
          <a:ln w="28575">
            <a:noFill/>
            <a:prstDash val="sysDash"/>
          </a:ln>
        </p:spPr>
        <p:txBody>
          <a:bodyPr anchor="ctr"/>
          <a:lstStyle>
            <a:lvl1pPr marL="0" indent="0" algn="ctr">
              <a:buFontTx/>
              <a:buNone/>
              <a:defRPr sz="20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Неправильный ответ</a:t>
            </a:r>
            <a:endParaRPr lang="en-US" dirty="0"/>
          </a:p>
        </p:txBody>
      </p:sp>
      <p:sp>
        <p:nvSpPr>
          <p:cNvPr id="12" name="Text Placeholder 10"/>
          <p:cNvSpPr>
            <a:spLocks noGrp="1"/>
          </p:cNvSpPr>
          <p:nvPr>
            <p:ph type="body" sz="quarter" idx="15" hasCustomPrompt="1"/>
          </p:nvPr>
        </p:nvSpPr>
        <p:spPr>
          <a:xfrm>
            <a:off x="7934547" y="5522696"/>
            <a:ext cx="3375206" cy="547189"/>
          </a:xfrm>
          <a:prstGeom prst="rect">
            <a:avLst/>
          </a:prstGeom>
          <a:solidFill>
            <a:schemeClr val="bg1"/>
          </a:solidFill>
          <a:ln w="28575">
            <a:noFill/>
            <a:prstDash val="sysDash"/>
          </a:ln>
        </p:spPr>
        <p:txBody>
          <a:bodyPr anchor="ctr"/>
          <a:lstStyle>
            <a:lvl1pPr marL="0" indent="0" algn="ctr">
              <a:buFontTx/>
              <a:buNone/>
              <a:defRPr sz="20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 marL="3429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6858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0287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13716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Неправильный ответ</a:t>
            </a:r>
            <a:endParaRPr lang="en-US" dirty="0"/>
          </a:p>
        </p:txBody>
      </p:sp>
      <p:pic>
        <p:nvPicPr>
          <p:cNvPr id="4" name="Рисунок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622" y="3159355"/>
            <a:ext cx="2227716" cy="31752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6529" y="3327682"/>
            <a:ext cx="590083" cy="611823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3078" y="847813"/>
            <a:ext cx="362824" cy="410744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767404">
            <a:off x="10590062" y="3097525"/>
            <a:ext cx="516972" cy="682115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04107" y="397621"/>
            <a:ext cx="382530" cy="369108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10224" y="816747"/>
            <a:ext cx="470785" cy="597534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0542" y="816747"/>
            <a:ext cx="335160" cy="380864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9977" y="2586264"/>
            <a:ext cx="351849" cy="367147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81066" y="1360529"/>
            <a:ext cx="1481355" cy="1086126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296" y="1828894"/>
            <a:ext cx="573085" cy="652131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 userDrawn="1"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92087" y="2714619"/>
            <a:ext cx="416339" cy="438544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4165" y="5129123"/>
            <a:ext cx="1042447" cy="710168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296" y="267395"/>
            <a:ext cx="1645961" cy="1160836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88509" y="287281"/>
            <a:ext cx="555294" cy="529466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8913" y="393674"/>
            <a:ext cx="1809750" cy="638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161174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5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Макет_вопроса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1656369" y="1535331"/>
            <a:ext cx="5731659" cy="571230"/>
          </a:xfrm>
          <a:prstGeom prst="rect">
            <a:avLst/>
          </a:prstGeom>
          <a:noFill/>
          <a:ln w="38100">
            <a:noFill/>
          </a:ln>
        </p:spPr>
        <p:txBody>
          <a:bodyPr vert="horz" lIns="91440" tIns="45720" rIns="91440" bIns="45720" rtlCol="0" anchor="ctr">
            <a:normAutofit/>
          </a:bodyPr>
          <a:lstStyle>
            <a:lvl1pPr algn="l">
              <a:defRPr lang="ru-RU" sz="4000" kern="1200" smtClean="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ea typeface="+mj-ea"/>
                <a:cs typeface="Segoe UI Light" panose="020B0502040204020203" pitchFamily="34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10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7934546" y="4199766"/>
            <a:ext cx="3375206" cy="547189"/>
          </a:xfrm>
          <a:prstGeom prst="rect">
            <a:avLst/>
          </a:prstGeom>
          <a:solidFill>
            <a:schemeClr val="bg1"/>
          </a:solidFill>
          <a:ln w="28575">
            <a:noFill/>
            <a:prstDash val="sysDash"/>
          </a:ln>
        </p:spPr>
        <p:txBody>
          <a:bodyPr anchor="ctr"/>
          <a:lstStyle>
            <a:lvl1pPr marL="0" indent="0" algn="ctr">
              <a:buFontTx/>
              <a:buNone/>
              <a:defRPr sz="20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 marL="3429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6858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0287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13716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Правильный ответ</a:t>
            </a:r>
            <a:endParaRPr lang="en-US" dirty="0"/>
          </a:p>
        </p:txBody>
      </p:sp>
      <p:sp>
        <p:nvSpPr>
          <p:cNvPr id="11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7934546" y="4861231"/>
            <a:ext cx="3375206" cy="547189"/>
          </a:xfrm>
          <a:prstGeom prst="rect">
            <a:avLst/>
          </a:prstGeom>
          <a:solidFill>
            <a:schemeClr val="bg1"/>
          </a:solidFill>
          <a:ln w="28575">
            <a:noFill/>
            <a:prstDash val="sysDash"/>
          </a:ln>
        </p:spPr>
        <p:txBody>
          <a:bodyPr anchor="ctr"/>
          <a:lstStyle>
            <a:lvl1pPr marL="0" indent="0" algn="ctr">
              <a:buFontTx/>
              <a:buNone/>
              <a:defRPr sz="20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Неправильный ответ</a:t>
            </a:r>
            <a:endParaRPr lang="en-US" dirty="0"/>
          </a:p>
        </p:txBody>
      </p:sp>
      <p:sp>
        <p:nvSpPr>
          <p:cNvPr id="12" name="Text Placeholder 10"/>
          <p:cNvSpPr>
            <a:spLocks noGrp="1"/>
          </p:cNvSpPr>
          <p:nvPr>
            <p:ph type="body" sz="quarter" idx="15" hasCustomPrompt="1"/>
          </p:nvPr>
        </p:nvSpPr>
        <p:spPr>
          <a:xfrm>
            <a:off x="7934547" y="5522696"/>
            <a:ext cx="3375206" cy="547189"/>
          </a:xfrm>
          <a:prstGeom prst="rect">
            <a:avLst/>
          </a:prstGeom>
          <a:solidFill>
            <a:schemeClr val="bg1"/>
          </a:solidFill>
          <a:ln w="28575">
            <a:noFill/>
            <a:prstDash val="sysDash"/>
          </a:ln>
        </p:spPr>
        <p:txBody>
          <a:bodyPr anchor="ctr"/>
          <a:lstStyle>
            <a:lvl1pPr marL="0" indent="0" algn="ctr">
              <a:buFontTx/>
              <a:buNone/>
              <a:defRPr sz="20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 marL="3429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6858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0287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13716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Неправильный ответ</a:t>
            </a:r>
            <a:endParaRPr lang="en-US" dirty="0"/>
          </a:p>
        </p:txBody>
      </p:sp>
      <p:pic>
        <p:nvPicPr>
          <p:cNvPr id="5" name="Рисунок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9757" y="3029195"/>
            <a:ext cx="864489" cy="896339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3078" y="847813"/>
            <a:ext cx="362824" cy="410744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767404">
            <a:off x="10435976" y="2978990"/>
            <a:ext cx="638694" cy="842721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94507" y="574535"/>
            <a:ext cx="382530" cy="369108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94864" y="670328"/>
            <a:ext cx="586145" cy="743953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1835" y="918926"/>
            <a:ext cx="408635" cy="464358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3889" y="2352592"/>
            <a:ext cx="500801" cy="522575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34482" y="1106414"/>
            <a:ext cx="1827940" cy="1340241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296" y="1828894"/>
            <a:ext cx="573085" cy="652131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 userDrawn="1"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8861" y="2875167"/>
            <a:ext cx="416339" cy="438544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 userDrawn="1"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4165" y="5129123"/>
            <a:ext cx="1042447" cy="710168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296" y="267395"/>
            <a:ext cx="1645961" cy="1160836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88509" y="287281"/>
            <a:ext cx="555294" cy="529466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0969" y="351240"/>
            <a:ext cx="1809750" cy="638175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3838" y="3159355"/>
            <a:ext cx="2395938" cy="317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496502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5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Макет_вопроса_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1656369" y="1535331"/>
            <a:ext cx="5731659" cy="571230"/>
          </a:xfrm>
          <a:prstGeom prst="rect">
            <a:avLst/>
          </a:prstGeom>
          <a:noFill/>
          <a:ln w="38100">
            <a:noFill/>
          </a:ln>
        </p:spPr>
        <p:txBody>
          <a:bodyPr vert="horz" lIns="91440" tIns="45720" rIns="91440" bIns="45720" rtlCol="0" anchor="ctr">
            <a:normAutofit/>
          </a:bodyPr>
          <a:lstStyle>
            <a:lvl1pPr algn="l">
              <a:defRPr lang="ru-RU" sz="4000" kern="1200" smtClean="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ea typeface="+mj-ea"/>
                <a:cs typeface="Segoe UI Light" panose="020B0502040204020203" pitchFamily="34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10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7934546" y="4199766"/>
            <a:ext cx="3375206" cy="547189"/>
          </a:xfrm>
          <a:prstGeom prst="rect">
            <a:avLst/>
          </a:prstGeom>
          <a:solidFill>
            <a:schemeClr val="bg1"/>
          </a:solidFill>
          <a:ln w="28575">
            <a:noFill/>
            <a:prstDash val="sysDash"/>
          </a:ln>
        </p:spPr>
        <p:txBody>
          <a:bodyPr anchor="ctr"/>
          <a:lstStyle>
            <a:lvl1pPr marL="0" indent="0" algn="ctr">
              <a:buFontTx/>
              <a:buNone/>
              <a:defRPr sz="20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 marL="3429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6858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0287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13716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Правильный ответ</a:t>
            </a:r>
            <a:endParaRPr lang="en-US" dirty="0"/>
          </a:p>
        </p:txBody>
      </p:sp>
      <p:sp>
        <p:nvSpPr>
          <p:cNvPr id="11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7934546" y="4861231"/>
            <a:ext cx="3375206" cy="547189"/>
          </a:xfrm>
          <a:prstGeom prst="rect">
            <a:avLst/>
          </a:prstGeom>
          <a:solidFill>
            <a:schemeClr val="bg1"/>
          </a:solidFill>
          <a:ln w="28575">
            <a:noFill/>
            <a:prstDash val="sysDash"/>
          </a:ln>
        </p:spPr>
        <p:txBody>
          <a:bodyPr anchor="ctr"/>
          <a:lstStyle>
            <a:lvl1pPr marL="0" indent="0" algn="ctr">
              <a:buFontTx/>
              <a:buNone/>
              <a:defRPr sz="20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Неправильный ответ</a:t>
            </a:r>
            <a:endParaRPr lang="en-US" dirty="0"/>
          </a:p>
        </p:txBody>
      </p:sp>
      <p:sp>
        <p:nvSpPr>
          <p:cNvPr id="12" name="Text Placeholder 10"/>
          <p:cNvSpPr>
            <a:spLocks noGrp="1"/>
          </p:cNvSpPr>
          <p:nvPr>
            <p:ph type="body" sz="quarter" idx="15" hasCustomPrompt="1"/>
          </p:nvPr>
        </p:nvSpPr>
        <p:spPr>
          <a:xfrm>
            <a:off x="7934547" y="5522696"/>
            <a:ext cx="3375206" cy="547189"/>
          </a:xfrm>
          <a:prstGeom prst="rect">
            <a:avLst/>
          </a:prstGeom>
          <a:solidFill>
            <a:schemeClr val="bg1"/>
          </a:solidFill>
          <a:ln w="28575">
            <a:noFill/>
            <a:prstDash val="sysDash"/>
          </a:ln>
        </p:spPr>
        <p:txBody>
          <a:bodyPr anchor="ctr"/>
          <a:lstStyle>
            <a:lvl1pPr marL="0" indent="0" algn="ctr">
              <a:buFontTx/>
              <a:buNone/>
              <a:defRPr sz="20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 marL="3429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6858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0287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13716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Неправильный ответ</a:t>
            </a:r>
            <a:endParaRPr lang="en-US" dirty="0"/>
          </a:p>
        </p:txBody>
      </p:sp>
      <p:pic>
        <p:nvPicPr>
          <p:cNvPr id="5" name="Рисунок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9757" y="3029195"/>
            <a:ext cx="864489" cy="896339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3078" y="847813"/>
            <a:ext cx="362824" cy="410744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767404">
            <a:off x="10435976" y="2978990"/>
            <a:ext cx="638694" cy="842721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94507" y="574535"/>
            <a:ext cx="382530" cy="369108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94864" y="670328"/>
            <a:ext cx="586145" cy="743953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1835" y="918926"/>
            <a:ext cx="408635" cy="464358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3889" y="2352592"/>
            <a:ext cx="500801" cy="522575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34482" y="1106414"/>
            <a:ext cx="1827940" cy="1340241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296" y="1828894"/>
            <a:ext cx="573085" cy="652131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 userDrawn="1"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8861" y="2875167"/>
            <a:ext cx="416339" cy="438544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 userDrawn="1"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4165" y="5129123"/>
            <a:ext cx="1042447" cy="710168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296" y="267395"/>
            <a:ext cx="1645961" cy="1160836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88509" y="287281"/>
            <a:ext cx="555294" cy="529466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6981" y="468239"/>
            <a:ext cx="1809750" cy="638175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6508" y="3273631"/>
            <a:ext cx="2580572" cy="317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911668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5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Макет_вопроса_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1656369" y="1535331"/>
            <a:ext cx="5731659" cy="571230"/>
          </a:xfrm>
          <a:prstGeom prst="rect">
            <a:avLst/>
          </a:prstGeom>
          <a:noFill/>
          <a:ln w="38100">
            <a:noFill/>
          </a:ln>
        </p:spPr>
        <p:txBody>
          <a:bodyPr vert="horz" lIns="91440" tIns="45720" rIns="91440" bIns="45720" rtlCol="0" anchor="ctr">
            <a:normAutofit/>
          </a:bodyPr>
          <a:lstStyle>
            <a:lvl1pPr algn="l">
              <a:defRPr lang="ru-RU" sz="4000" kern="1200" smtClean="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ea typeface="+mj-ea"/>
                <a:cs typeface="Segoe UI Light" panose="020B0502040204020203" pitchFamily="34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10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7934546" y="4199766"/>
            <a:ext cx="3375206" cy="547189"/>
          </a:xfrm>
          <a:prstGeom prst="rect">
            <a:avLst/>
          </a:prstGeom>
          <a:solidFill>
            <a:schemeClr val="bg1"/>
          </a:solidFill>
          <a:ln w="28575">
            <a:noFill/>
            <a:prstDash val="sysDash"/>
          </a:ln>
        </p:spPr>
        <p:txBody>
          <a:bodyPr anchor="ctr"/>
          <a:lstStyle>
            <a:lvl1pPr marL="0" indent="0" algn="ctr">
              <a:buFontTx/>
              <a:buNone/>
              <a:defRPr sz="20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 marL="3429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6858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0287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13716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Правильный ответ</a:t>
            </a:r>
            <a:endParaRPr lang="en-US" dirty="0"/>
          </a:p>
        </p:txBody>
      </p:sp>
      <p:sp>
        <p:nvSpPr>
          <p:cNvPr id="11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7934546" y="4861231"/>
            <a:ext cx="3375206" cy="547189"/>
          </a:xfrm>
          <a:prstGeom prst="rect">
            <a:avLst/>
          </a:prstGeom>
          <a:solidFill>
            <a:schemeClr val="bg1"/>
          </a:solidFill>
          <a:ln w="28575">
            <a:noFill/>
            <a:prstDash val="sysDash"/>
          </a:ln>
        </p:spPr>
        <p:txBody>
          <a:bodyPr anchor="ctr"/>
          <a:lstStyle>
            <a:lvl1pPr marL="0" indent="0" algn="ctr">
              <a:buFontTx/>
              <a:buNone/>
              <a:defRPr sz="20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Неправильный ответ</a:t>
            </a:r>
            <a:endParaRPr lang="en-US" dirty="0"/>
          </a:p>
        </p:txBody>
      </p:sp>
      <p:sp>
        <p:nvSpPr>
          <p:cNvPr id="12" name="Text Placeholder 10"/>
          <p:cNvSpPr>
            <a:spLocks noGrp="1"/>
          </p:cNvSpPr>
          <p:nvPr>
            <p:ph type="body" sz="quarter" idx="15" hasCustomPrompt="1"/>
          </p:nvPr>
        </p:nvSpPr>
        <p:spPr>
          <a:xfrm>
            <a:off x="7934547" y="5522696"/>
            <a:ext cx="3375206" cy="547189"/>
          </a:xfrm>
          <a:prstGeom prst="rect">
            <a:avLst/>
          </a:prstGeom>
          <a:solidFill>
            <a:schemeClr val="bg1"/>
          </a:solidFill>
          <a:ln w="28575">
            <a:noFill/>
            <a:prstDash val="sysDash"/>
          </a:ln>
        </p:spPr>
        <p:txBody>
          <a:bodyPr anchor="ctr"/>
          <a:lstStyle>
            <a:lvl1pPr marL="0" indent="0" algn="ctr">
              <a:buFontTx/>
              <a:buNone/>
              <a:defRPr sz="20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 marL="3429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6858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0287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13716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Неправильный ответ</a:t>
            </a:r>
            <a:endParaRPr lang="en-US" dirty="0"/>
          </a:p>
        </p:txBody>
      </p:sp>
      <p:pic>
        <p:nvPicPr>
          <p:cNvPr id="5" name="Рисунок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9757" y="3029195"/>
            <a:ext cx="864489" cy="896339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3078" y="847813"/>
            <a:ext cx="362824" cy="410744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767404">
            <a:off x="10435976" y="2978990"/>
            <a:ext cx="638694" cy="842721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94507" y="574535"/>
            <a:ext cx="382530" cy="369108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94864" y="670328"/>
            <a:ext cx="586145" cy="743953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1835" y="918926"/>
            <a:ext cx="408635" cy="464358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3889" y="2352592"/>
            <a:ext cx="500801" cy="522575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34482" y="1106414"/>
            <a:ext cx="1827940" cy="1340241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296" y="1828894"/>
            <a:ext cx="573085" cy="652131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 userDrawn="1"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8861" y="2875167"/>
            <a:ext cx="416339" cy="438544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 userDrawn="1"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4165" y="5129123"/>
            <a:ext cx="1042447" cy="710168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296" y="267395"/>
            <a:ext cx="1645961" cy="1160836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88509" y="287281"/>
            <a:ext cx="555294" cy="529466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3625" y="415010"/>
            <a:ext cx="1809750" cy="638175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1875" y="3172245"/>
            <a:ext cx="2762763" cy="317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953792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5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Фина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2880250" y="2131231"/>
            <a:ext cx="5493984" cy="699587"/>
          </a:xfrm>
          <a:prstGeom prst="rect">
            <a:avLst/>
          </a:prstGeom>
        </p:spPr>
        <p:txBody>
          <a:bodyPr/>
          <a:lstStyle>
            <a:lvl1pPr algn="ctr">
              <a:defRPr sz="4000" b="1">
                <a:solidFill>
                  <a:srgbClr val="FF6965"/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pic>
        <p:nvPicPr>
          <p:cNvPr id="10" name="Рисунок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32761" y="3638173"/>
            <a:ext cx="696193" cy="721843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3078" y="847813"/>
            <a:ext cx="362824" cy="410744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767404">
            <a:off x="10435976" y="2978990"/>
            <a:ext cx="638694" cy="842721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97497" y="444775"/>
            <a:ext cx="382530" cy="369108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11352" y="5679298"/>
            <a:ext cx="586145" cy="743953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6639" y="444775"/>
            <a:ext cx="408635" cy="464358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6842" y="3638173"/>
            <a:ext cx="500801" cy="522575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7773555">
            <a:off x="9841353" y="4499050"/>
            <a:ext cx="1827940" cy="1340241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296" y="1828894"/>
            <a:ext cx="573085" cy="652131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 userDrawn="1"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64670" y="2481025"/>
            <a:ext cx="416339" cy="438544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 userDrawn="1"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4165" y="5129123"/>
            <a:ext cx="1042447" cy="710168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296" y="267395"/>
            <a:ext cx="1645961" cy="1160836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00029" y="1226189"/>
            <a:ext cx="555294" cy="529466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106" y="3213240"/>
            <a:ext cx="3497240" cy="3175200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3625" y="415010"/>
            <a:ext cx="1809750" cy="638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446764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5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1F1F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" dur="10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" dur="50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</p:bld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Макет_вопрос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1351927" y="1031437"/>
            <a:ext cx="4839012" cy="3795396"/>
          </a:xfrm>
          <a:prstGeom prst="rect">
            <a:avLst/>
          </a:prstGeom>
          <a:solidFill>
            <a:schemeClr val="bg1"/>
          </a:solidFill>
          <a:ln w="38100">
            <a:noFill/>
          </a:ln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40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10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6939226" y="1032932"/>
            <a:ext cx="3375206" cy="864000"/>
          </a:xfrm>
          <a:prstGeom prst="rect">
            <a:avLst/>
          </a:prstGeom>
          <a:solidFill>
            <a:schemeClr val="bg1"/>
          </a:solidFill>
          <a:ln w="28575">
            <a:noFill/>
            <a:prstDash val="sysDash"/>
          </a:ln>
        </p:spPr>
        <p:txBody>
          <a:bodyPr anchor="ctr"/>
          <a:lstStyle>
            <a:lvl1pPr marL="0" indent="0" algn="ctr">
              <a:buFontTx/>
              <a:buNone/>
              <a:defRPr sz="20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 marL="3429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6858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0287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13716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Правильный ответ</a:t>
            </a:r>
            <a:endParaRPr lang="en-US" dirty="0"/>
          </a:p>
        </p:txBody>
      </p:sp>
      <p:sp>
        <p:nvSpPr>
          <p:cNvPr id="11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6939226" y="2497135"/>
            <a:ext cx="3375206" cy="864000"/>
          </a:xfrm>
          <a:prstGeom prst="rect">
            <a:avLst/>
          </a:prstGeom>
          <a:solidFill>
            <a:schemeClr val="bg1"/>
          </a:solidFill>
          <a:ln w="28575">
            <a:noFill/>
            <a:prstDash val="sysDash"/>
          </a:ln>
        </p:spPr>
        <p:txBody>
          <a:bodyPr anchor="ctr"/>
          <a:lstStyle>
            <a:lvl1pPr marL="0" indent="0" algn="ctr">
              <a:buFontTx/>
              <a:buNone/>
              <a:defRPr sz="20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Неправильный ответ</a:t>
            </a:r>
            <a:endParaRPr lang="en-US" dirty="0"/>
          </a:p>
        </p:txBody>
      </p:sp>
      <p:sp>
        <p:nvSpPr>
          <p:cNvPr id="12" name="Text Placeholder 10"/>
          <p:cNvSpPr>
            <a:spLocks noGrp="1"/>
          </p:cNvSpPr>
          <p:nvPr>
            <p:ph type="body" sz="quarter" idx="15" hasCustomPrompt="1"/>
          </p:nvPr>
        </p:nvSpPr>
        <p:spPr>
          <a:xfrm>
            <a:off x="6906035" y="3962833"/>
            <a:ext cx="3408397" cy="864000"/>
          </a:xfrm>
          <a:prstGeom prst="rect">
            <a:avLst/>
          </a:prstGeom>
          <a:solidFill>
            <a:schemeClr val="bg1"/>
          </a:solidFill>
          <a:ln w="28575">
            <a:noFill/>
            <a:prstDash val="sysDash"/>
          </a:ln>
        </p:spPr>
        <p:txBody>
          <a:bodyPr anchor="ctr"/>
          <a:lstStyle>
            <a:lvl1pPr marL="0" indent="0" algn="ctr">
              <a:buFontTx/>
              <a:buNone/>
              <a:defRPr sz="20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 marL="3429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6858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0287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13716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Неправильный ответ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879167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5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9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653008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0" r:id="rId1"/>
    <p:sldLayoutId id="2147483681" r:id="rId2"/>
    <p:sldLayoutId id="2147483691" r:id="rId3"/>
    <p:sldLayoutId id="2147483692" r:id="rId4"/>
    <p:sldLayoutId id="2147483694" r:id="rId5"/>
    <p:sldLayoutId id="2147483686" r:id="rId6"/>
    <p:sldLayoutId id="2147483690" r:id="rId7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5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7.png"/><Relationship Id="rId7" Type="http://schemas.openxmlformats.org/officeDocument/2006/relationships/image" Target="../media/image9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5.png"/><Relationship Id="rId4" Type="http://schemas.openxmlformats.org/officeDocument/2006/relationships/image" Target="../media/image15.png"/><Relationship Id="rId9" Type="http://schemas.openxmlformats.org/officeDocument/2006/relationships/image" Target="../media/image1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png"/><Relationship Id="rId18" Type="http://schemas.openxmlformats.org/officeDocument/2006/relationships/image" Target="../media/image16.png"/><Relationship Id="rId3" Type="http://schemas.openxmlformats.org/officeDocument/2006/relationships/audio" Target="../media/audio2.wav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17" Type="http://schemas.openxmlformats.org/officeDocument/2006/relationships/image" Target="../media/image15.png"/><Relationship Id="rId2" Type="http://schemas.openxmlformats.org/officeDocument/2006/relationships/audio" Target="../media/audio1.wav"/><Relationship Id="rId16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5" Type="http://schemas.openxmlformats.org/officeDocument/2006/relationships/image" Target="../media/image13.png"/><Relationship Id="rId10" Type="http://schemas.openxmlformats.org/officeDocument/2006/relationships/image" Target="../media/image8.png"/><Relationship Id="rId19" Type="http://schemas.openxmlformats.org/officeDocument/2006/relationships/image" Target="../media/image20.png"/><Relationship Id="rId4" Type="http://schemas.openxmlformats.org/officeDocument/2006/relationships/image" Target="../media/image24.png"/><Relationship Id="rId9" Type="http://schemas.openxmlformats.org/officeDocument/2006/relationships/image" Target="../media/image7.png"/><Relationship Id="rId14" Type="http://schemas.openxmlformats.org/officeDocument/2006/relationships/image" Target="../media/image12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png"/><Relationship Id="rId18" Type="http://schemas.openxmlformats.org/officeDocument/2006/relationships/image" Target="../media/image16.png"/><Relationship Id="rId3" Type="http://schemas.openxmlformats.org/officeDocument/2006/relationships/audio" Target="../media/audio2.wav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17" Type="http://schemas.openxmlformats.org/officeDocument/2006/relationships/image" Target="../media/image15.png"/><Relationship Id="rId2" Type="http://schemas.openxmlformats.org/officeDocument/2006/relationships/audio" Target="../media/audio1.wav"/><Relationship Id="rId16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5" Type="http://schemas.openxmlformats.org/officeDocument/2006/relationships/image" Target="../media/image13.png"/><Relationship Id="rId10" Type="http://schemas.openxmlformats.org/officeDocument/2006/relationships/image" Target="../media/image8.png"/><Relationship Id="rId19" Type="http://schemas.openxmlformats.org/officeDocument/2006/relationships/image" Target="../media/image20.png"/><Relationship Id="rId4" Type="http://schemas.openxmlformats.org/officeDocument/2006/relationships/image" Target="../media/image24.png"/><Relationship Id="rId9" Type="http://schemas.openxmlformats.org/officeDocument/2006/relationships/image" Target="../media/image7.png"/><Relationship Id="rId14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png"/><Relationship Id="rId18" Type="http://schemas.openxmlformats.org/officeDocument/2006/relationships/image" Target="../media/image16.png"/><Relationship Id="rId3" Type="http://schemas.openxmlformats.org/officeDocument/2006/relationships/audio" Target="../media/audio2.wav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17" Type="http://schemas.openxmlformats.org/officeDocument/2006/relationships/image" Target="../media/image15.png"/><Relationship Id="rId2" Type="http://schemas.openxmlformats.org/officeDocument/2006/relationships/audio" Target="../media/audio1.wav"/><Relationship Id="rId16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5" Type="http://schemas.openxmlformats.org/officeDocument/2006/relationships/image" Target="../media/image13.png"/><Relationship Id="rId10" Type="http://schemas.openxmlformats.org/officeDocument/2006/relationships/image" Target="../media/image8.png"/><Relationship Id="rId19" Type="http://schemas.openxmlformats.org/officeDocument/2006/relationships/image" Target="../media/image20.png"/><Relationship Id="rId4" Type="http://schemas.openxmlformats.org/officeDocument/2006/relationships/image" Target="../media/image24.png"/><Relationship Id="rId9" Type="http://schemas.openxmlformats.org/officeDocument/2006/relationships/image" Target="../media/image7.png"/><Relationship Id="rId1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png"/><Relationship Id="rId18" Type="http://schemas.openxmlformats.org/officeDocument/2006/relationships/image" Target="../media/image16.png"/><Relationship Id="rId3" Type="http://schemas.openxmlformats.org/officeDocument/2006/relationships/audio" Target="../media/audio2.wav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17" Type="http://schemas.openxmlformats.org/officeDocument/2006/relationships/image" Target="../media/image15.png"/><Relationship Id="rId2" Type="http://schemas.openxmlformats.org/officeDocument/2006/relationships/audio" Target="../media/audio1.wav"/><Relationship Id="rId16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5" Type="http://schemas.openxmlformats.org/officeDocument/2006/relationships/image" Target="../media/image13.png"/><Relationship Id="rId10" Type="http://schemas.openxmlformats.org/officeDocument/2006/relationships/image" Target="../media/image8.png"/><Relationship Id="rId19" Type="http://schemas.openxmlformats.org/officeDocument/2006/relationships/image" Target="../media/image20.png"/><Relationship Id="rId4" Type="http://schemas.openxmlformats.org/officeDocument/2006/relationships/image" Target="../media/image24.png"/><Relationship Id="rId9" Type="http://schemas.openxmlformats.org/officeDocument/2006/relationships/image" Target="../media/image7.png"/><Relationship Id="rId1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png"/><Relationship Id="rId18" Type="http://schemas.openxmlformats.org/officeDocument/2006/relationships/image" Target="../media/image16.png"/><Relationship Id="rId3" Type="http://schemas.openxmlformats.org/officeDocument/2006/relationships/audio" Target="../media/audio2.wav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17" Type="http://schemas.openxmlformats.org/officeDocument/2006/relationships/image" Target="../media/image15.png"/><Relationship Id="rId2" Type="http://schemas.openxmlformats.org/officeDocument/2006/relationships/audio" Target="../media/audio1.wav"/><Relationship Id="rId16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5" Type="http://schemas.openxmlformats.org/officeDocument/2006/relationships/image" Target="../media/image13.png"/><Relationship Id="rId10" Type="http://schemas.openxmlformats.org/officeDocument/2006/relationships/image" Target="../media/image8.png"/><Relationship Id="rId19" Type="http://schemas.openxmlformats.org/officeDocument/2006/relationships/image" Target="../media/image20.png"/><Relationship Id="rId4" Type="http://schemas.openxmlformats.org/officeDocument/2006/relationships/image" Target="../media/image24.png"/><Relationship Id="rId9" Type="http://schemas.openxmlformats.org/officeDocument/2006/relationships/image" Target="../media/image7.png"/><Relationship Id="rId1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png"/><Relationship Id="rId18" Type="http://schemas.openxmlformats.org/officeDocument/2006/relationships/image" Target="../media/image16.png"/><Relationship Id="rId3" Type="http://schemas.openxmlformats.org/officeDocument/2006/relationships/audio" Target="../media/audio2.wav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17" Type="http://schemas.openxmlformats.org/officeDocument/2006/relationships/image" Target="../media/image15.png"/><Relationship Id="rId2" Type="http://schemas.openxmlformats.org/officeDocument/2006/relationships/audio" Target="../media/audio1.wav"/><Relationship Id="rId16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5" Type="http://schemas.openxmlformats.org/officeDocument/2006/relationships/image" Target="../media/image13.png"/><Relationship Id="rId10" Type="http://schemas.openxmlformats.org/officeDocument/2006/relationships/image" Target="../media/image8.png"/><Relationship Id="rId19" Type="http://schemas.openxmlformats.org/officeDocument/2006/relationships/image" Target="../media/image20.png"/><Relationship Id="rId4" Type="http://schemas.openxmlformats.org/officeDocument/2006/relationships/image" Target="../media/image24.png"/><Relationship Id="rId9" Type="http://schemas.openxmlformats.org/officeDocument/2006/relationships/image" Target="../media/image7.png"/><Relationship Id="rId1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png"/><Relationship Id="rId18" Type="http://schemas.openxmlformats.org/officeDocument/2006/relationships/image" Target="../media/image16.png"/><Relationship Id="rId3" Type="http://schemas.openxmlformats.org/officeDocument/2006/relationships/audio" Target="../media/audio2.wav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17" Type="http://schemas.openxmlformats.org/officeDocument/2006/relationships/image" Target="../media/image15.png"/><Relationship Id="rId2" Type="http://schemas.openxmlformats.org/officeDocument/2006/relationships/audio" Target="../media/audio1.wav"/><Relationship Id="rId16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5" Type="http://schemas.openxmlformats.org/officeDocument/2006/relationships/image" Target="../media/image13.png"/><Relationship Id="rId10" Type="http://schemas.openxmlformats.org/officeDocument/2006/relationships/image" Target="../media/image8.png"/><Relationship Id="rId19" Type="http://schemas.openxmlformats.org/officeDocument/2006/relationships/image" Target="../media/image20.png"/><Relationship Id="rId4" Type="http://schemas.openxmlformats.org/officeDocument/2006/relationships/image" Target="../media/image24.png"/><Relationship Id="rId9" Type="http://schemas.openxmlformats.org/officeDocument/2006/relationships/image" Target="../media/image7.png"/><Relationship Id="rId1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png"/><Relationship Id="rId18" Type="http://schemas.openxmlformats.org/officeDocument/2006/relationships/image" Target="../media/image16.png"/><Relationship Id="rId3" Type="http://schemas.openxmlformats.org/officeDocument/2006/relationships/audio" Target="../media/audio2.wav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17" Type="http://schemas.openxmlformats.org/officeDocument/2006/relationships/image" Target="../media/image15.png"/><Relationship Id="rId2" Type="http://schemas.openxmlformats.org/officeDocument/2006/relationships/audio" Target="../media/audio1.wav"/><Relationship Id="rId16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5" Type="http://schemas.openxmlformats.org/officeDocument/2006/relationships/image" Target="../media/image13.png"/><Relationship Id="rId10" Type="http://schemas.openxmlformats.org/officeDocument/2006/relationships/image" Target="../media/image8.png"/><Relationship Id="rId19" Type="http://schemas.openxmlformats.org/officeDocument/2006/relationships/image" Target="../media/image20.png"/><Relationship Id="rId4" Type="http://schemas.openxmlformats.org/officeDocument/2006/relationships/image" Target="../media/image24.png"/><Relationship Id="rId9" Type="http://schemas.openxmlformats.org/officeDocument/2006/relationships/image" Target="../media/image7.png"/><Relationship Id="rId1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1828799" y="1156897"/>
            <a:ext cx="8239875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9000"/>
              </a:lnSpc>
            </a:pPr>
            <a:r>
              <a:rPr lang="ru-RU" sz="88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</a:rPr>
              <a:t>Таблица умножения на </a:t>
            </a:r>
            <a:r>
              <a:rPr lang="ru-RU" sz="88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</a:rPr>
              <a:t>5</a:t>
            </a:r>
            <a:endParaRPr lang="ru-RU" sz="88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092521" y="236306"/>
            <a:ext cx="486995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77A9D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Интерактивный тренажёр по математике</a:t>
            </a:r>
            <a:endParaRPr lang="ru-RU" sz="2800" b="1" dirty="0">
              <a:solidFill>
                <a:srgbClr val="77A9D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167847" y="3524037"/>
            <a:ext cx="7346023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>
                <a:solidFill>
                  <a:srgbClr val="77A9D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Автор: Фаттахова Олеся Вячеславовна</a:t>
            </a:r>
          </a:p>
          <a:p>
            <a:pPr algn="ctr"/>
            <a:r>
              <a:rPr lang="ru-RU" sz="2800" b="1" dirty="0">
                <a:solidFill>
                  <a:srgbClr val="77A9D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Учитель начальных классов</a:t>
            </a:r>
          </a:p>
          <a:p>
            <a:pPr algn="ctr"/>
            <a:r>
              <a:rPr lang="ru-RU" sz="2800" b="1" dirty="0">
                <a:solidFill>
                  <a:srgbClr val="77A9D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МБОУ НОШ №6 </a:t>
            </a:r>
            <a:r>
              <a:rPr lang="ru-RU" sz="2800" b="1" dirty="0" err="1">
                <a:solidFill>
                  <a:srgbClr val="77A9D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с.Троицкое</a:t>
            </a:r>
            <a:endParaRPr lang="ru-RU" sz="2800" b="1" dirty="0">
              <a:solidFill>
                <a:srgbClr val="77A9D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534" y="3200451"/>
            <a:ext cx="2395938" cy="3175200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06496" y="713359"/>
            <a:ext cx="586145" cy="743953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04644" y="448626"/>
            <a:ext cx="555294" cy="529466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767404">
            <a:off x="10087148" y="1919815"/>
            <a:ext cx="638694" cy="842721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5418" y="652026"/>
            <a:ext cx="573085" cy="652131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884873">
            <a:off x="2125671" y="929125"/>
            <a:ext cx="500801" cy="522575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850334">
            <a:off x="1366857" y="1597752"/>
            <a:ext cx="461941" cy="522952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934844">
            <a:off x="9359605" y="4649405"/>
            <a:ext cx="1982463" cy="13505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890413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5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746685" y="1761360"/>
            <a:ext cx="6993215" cy="699587"/>
          </a:xfrm>
        </p:spPr>
        <p:txBody>
          <a:bodyPr/>
          <a:lstStyle/>
          <a:p>
            <a:pPr algn="ctr"/>
            <a:r>
              <a:rPr lang="ru-RU" sz="11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Молодец!</a:t>
            </a:r>
          </a:p>
        </p:txBody>
      </p:sp>
    </p:spTree>
    <p:extLst>
      <p:ext uri="{BB962C8B-B14F-4D97-AF65-F5344CB8AC3E}">
        <p14:creationId xmlns:p14="http://schemas.microsoft.com/office/powerpoint/2010/main" val="208221951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3335902" y="2168207"/>
            <a:ext cx="6791949" cy="778708"/>
          </a:xfrm>
          <a:noFill/>
        </p:spPr>
        <p:txBody>
          <a:bodyPr>
            <a:normAutofit fontScale="90000"/>
          </a:bodyPr>
          <a:lstStyle/>
          <a:p>
            <a:pPr algn="l"/>
            <a:r>
              <a:rPr lang="ru-RU" sz="153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rPr>
              <a:t>5 </a:t>
            </a:r>
            <a:r>
              <a:rPr lang="ru-RU" sz="153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rPr>
              <a:t>х </a:t>
            </a:r>
            <a:r>
              <a:rPr lang="ru-RU" sz="153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rPr>
              <a:t>2</a:t>
            </a:r>
            <a:r>
              <a:rPr lang="ru-RU" sz="1000" dirty="0">
                <a:latin typeface="Segoe Print" panose="02000600000000000000" pitchFamily="2" charset="0"/>
              </a:rPr>
              <a:t/>
            </a:r>
            <a:br>
              <a:rPr lang="ru-RU" sz="1000" dirty="0">
                <a:latin typeface="Segoe Print" panose="02000600000000000000" pitchFamily="2" charset="0"/>
              </a:rPr>
            </a:br>
            <a:endParaRPr lang="ru-RU" sz="3200" dirty="0">
              <a:solidFill>
                <a:srgbClr val="77A9D2"/>
              </a:solidFill>
              <a:effectLst/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7" name="Прямоугольник 6">
            <a:hlinkClick r:id="" action="ppaction://hlinkshowjump?jump=nextslide">
              <a:snd r:embed="rId3" name="chimes.wav"/>
            </a:hlinkClick>
          </p:cNvPr>
          <p:cNvSpPr/>
          <p:nvPr/>
        </p:nvSpPr>
        <p:spPr>
          <a:xfrm>
            <a:off x="7620470" y="4785465"/>
            <a:ext cx="3376800" cy="547200"/>
          </a:xfrm>
          <a:prstGeom prst="rect">
            <a:avLst/>
          </a:prstGeom>
          <a:blipFill>
            <a:blip r:embed="rId4"/>
            <a:stretch>
              <a:fillRect/>
            </a:stretch>
          </a:blip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92000" rtlCol="0" anchor="ctr"/>
          <a:lstStyle/>
          <a:p>
            <a:pPr algn="ctr"/>
            <a:r>
              <a:rPr lang="ru-RU" sz="40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  <a:cs typeface="Segoe UI Light" panose="020B0502040204020203" pitchFamily="34" charset="0"/>
              </a:rPr>
              <a:t>10</a:t>
            </a:r>
            <a:endParaRPr lang="ru-RU" sz="4000" b="1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Print" panose="02000600000000000000" pitchFamily="2" charset="0"/>
              <a:cs typeface="Segoe UI Light" panose="020B0502040204020203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7620470" y="4080446"/>
            <a:ext cx="3376800" cy="547200"/>
          </a:xfrm>
          <a:prstGeom prst="rect">
            <a:avLst/>
          </a:prstGeom>
          <a:blipFill>
            <a:blip r:embed="rId4"/>
            <a:stretch>
              <a:fillRect/>
            </a:stretch>
          </a:blip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92000" rtlCol="0" anchor="ctr"/>
          <a:lstStyle/>
          <a:p>
            <a:pPr algn="ctr"/>
            <a:r>
              <a:rPr lang="ru-RU" sz="40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  <a:cs typeface="Segoe UI Light" panose="020B0502040204020203" pitchFamily="34" charset="0"/>
              </a:rPr>
              <a:t>20</a:t>
            </a:r>
            <a:endParaRPr lang="ru-RU" sz="4000" b="1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Print" panose="02000600000000000000" pitchFamily="2" charset="0"/>
              <a:cs typeface="Segoe UI Light" panose="020B0502040204020203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7620470" y="5490484"/>
            <a:ext cx="3376800" cy="547200"/>
          </a:xfrm>
          <a:prstGeom prst="rect">
            <a:avLst/>
          </a:prstGeom>
          <a:blipFill>
            <a:blip r:embed="rId4"/>
            <a:stretch>
              <a:fillRect/>
            </a:stretch>
          </a:blip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92000" rtlCol="0" anchor="ctr"/>
          <a:lstStyle/>
          <a:p>
            <a:pPr algn="ctr"/>
            <a:r>
              <a:rPr lang="ru-RU" sz="40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  <a:cs typeface="Segoe UI Light" panose="020B0502040204020203" pitchFamily="34" charset="0"/>
              </a:rPr>
              <a:t>14</a:t>
            </a:r>
            <a:endParaRPr lang="ru-RU" sz="4000" b="1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Print" panose="02000600000000000000" pitchFamily="2" charset="0"/>
              <a:cs typeface="Segoe UI Light" panose="020B0502040204020203" pitchFamily="34" charset="0"/>
            </a:endParaRPr>
          </a:p>
        </p:txBody>
      </p:sp>
      <p:pic>
        <p:nvPicPr>
          <p:cNvPr id="18" name="Рисунок 1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4829" y="3850616"/>
            <a:ext cx="864489" cy="896339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3078" y="847813"/>
            <a:ext cx="362824" cy="410744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767404">
            <a:off x="10435976" y="2978990"/>
            <a:ext cx="638694" cy="842721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94507" y="574535"/>
            <a:ext cx="382530" cy="369108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94864" y="670328"/>
            <a:ext cx="586145" cy="743953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3259" y="480582"/>
            <a:ext cx="408635" cy="464358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2856" y="2121078"/>
            <a:ext cx="500801" cy="522575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34482" y="1106414"/>
            <a:ext cx="1827940" cy="1340241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296" y="1828894"/>
            <a:ext cx="573085" cy="652131"/>
          </a:xfrm>
          <a:prstGeom prst="rect">
            <a:avLst/>
          </a:prstGeom>
        </p:spPr>
      </p:pic>
      <p:pic>
        <p:nvPicPr>
          <p:cNvPr id="27" name="Рисунок 26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08870" y="3056907"/>
            <a:ext cx="416339" cy="438544"/>
          </a:xfrm>
          <a:prstGeom prst="rect">
            <a:avLst/>
          </a:prstGeom>
        </p:spPr>
      </p:pic>
      <p:pic>
        <p:nvPicPr>
          <p:cNvPr id="28" name="Рисунок 27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0652" y="4977581"/>
            <a:ext cx="1042447" cy="710168"/>
          </a:xfrm>
          <a:prstGeom prst="rect">
            <a:avLst/>
          </a:prstGeom>
        </p:spPr>
      </p:pic>
      <p:pic>
        <p:nvPicPr>
          <p:cNvPr id="29" name="Рисунок 28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296" y="267395"/>
            <a:ext cx="1645961" cy="1160836"/>
          </a:xfrm>
          <a:prstGeom prst="rect">
            <a:avLst/>
          </a:prstGeom>
        </p:spPr>
      </p:pic>
      <p:pic>
        <p:nvPicPr>
          <p:cNvPr id="30" name="Рисунок 29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88509" y="287281"/>
            <a:ext cx="555294" cy="529466"/>
          </a:xfrm>
          <a:prstGeom prst="rect">
            <a:avLst/>
          </a:prstGeom>
        </p:spPr>
      </p:pic>
      <p:pic>
        <p:nvPicPr>
          <p:cNvPr id="31" name="Рисунок 30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8913" y="393674"/>
            <a:ext cx="1809750" cy="638175"/>
          </a:xfrm>
          <a:prstGeom prst="rect">
            <a:avLst/>
          </a:prstGeom>
        </p:spPr>
      </p:pic>
      <p:pic>
        <p:nvPicPr>
          <p:cNvPr id="32" name="Рисунок 31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3838" y="3159355"/>
            <a:ext cx="2395938" cy="317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1921466"/>
      </p:ext>
    </p:extLst>
  </p:cSld>
  <p:clrMapOvr>
    <a:masterClrMapping/>
  </p:clrMapOvr>
  <p:transition spd="slow" advClick="0">
    <p:wip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1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6" dur="indefinite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bg1"/>
                                        </p:clrVal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mph" presetSubtype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indefinite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B9D07E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9" dur="indefinite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" dur="indefinite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" presetClass="emph" presetSubtype="1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15" dur="indefinite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bg1"/>
                                        </p:clrVal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6" presetID="1" presetClass="emph" presetSubtype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indefinite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909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8" dur="indefinite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9" dur="indefinite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mph" presetSubtype="1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24" dur="indefinite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bg1"/>
                                        </p:clrVal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5" presetID="1" presetClass="emph" presetSubtype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indefinite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909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7" dur="indefinite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8" dur="indefinite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3335902" y="2168207"/>
            <a:ext cx="6791949" cy="778708"/>
          </a:xfrm>
          <a:noFill/>
        </p:spPr>
        <p:txBody>
          <a:bodyPr>
            <a:normAutofit fontScale="90000"/>
          </a:bodyPr>
          <a:lstStyle/>
          <a:p>
            <a:pPr algn="l"/>
            <a:r>
              <a:rPr lang="ru-RU" sz="153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rPr>
              <a:t>5 </a:t>
            </a:r>
            <a:r>
              <a:rPr lang="ru-RU" sz="153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rPr>
              <a:t>х 3</a:t>
            </a:r>
            <a:r>
              <a:rPr lang="ru-RU" sz="1000" dirty="0">
                <a:latin typeface="Segoe Print" panose="02000600000000000000" pitchFamily="2" charset="0"/>
              </a:rPr>
              <a:t/>
            </a:r>
            <a:br>
              <a:rPr lang="ru-RU" sz="1000" dirty="0">
                <a:latin typeface="Segoe Print" panose="02000600000000000000" pitchFamily="2" charset="0"/>
              </a:rPr>
            </a:br>
            <a:endParaRPr lang="ru-RU" sz="3200" dirty="0">
              <a:solidFill>
                <a:srgbClr val="77A9D2"/>
              </a:solidFill>
              <a:effectLst/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7" name="Прямоугольник 6">
            <a:hlinkClick r:id="" action="ppaction://hlinkshowjump?jump=nextslide">
              <a:snd r:embed="rId3" name="chimes.wav"/>
            </a:hlinkClick>
          </p:cNvPr>
          <p:cNvSpPr/>
          <p:nvPr/>
        </p:nvSpPr>
        <p:spPr>
          <a:xfrm>
            <a:off x="7620470" y="4230833"/>
            <a:ext cx="3376800" cy="547200"/>
          </a:xfrm>
          <a:prstGeom prst="rect">
            <a:avLst/>
          </a:prstGeom>
          <a:blipFill>
            <a:blip r:embed="rId4"/>
            <a:stretch>
              <a:fillRect/>
            </a:stretch>
          </a:blip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92000" rtlCol="0" anchor="ctr"/>
          <a:lstStyle/>
          <a:p>
            <a:pPr algn="ctr"/>
            <a:r>
              <a:rPr lang="ru-RU" sz="40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  <a:cs typeface="Segoe UI Light" panose="020B0502040204020203" pitchFamily="34" charset="0"/>
              </a:rPr>
              <a:t>15</a:t>
            </a:r>
            <a:endParaRPr lang="ru-RU" sz="4000" b="1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Print" panose="02000600000000000000" pitchFamily="2" charset="0"/>
              <a:cs typeface="Segoe UI Light" panose="020B0502040204020203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7620470" y="4871229"/>
            <a:ext cx="3376800" cy="547200"/>
          </a:xfrm>
          <a:prstGeom prst="rect">
            <a:avLst/>
          </a:prstGeom>
          <a:blipFill>
            <a:blip r:embed="rId4"/>
            <a:stretch>
              <a:fillRect/>
            </a:stretch>
          </a:blip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92000" rtlCol="0" anchor="ctr"/>
          <a:lstStyle/>
          <a:p>
            <a:pPr algn="ctr"/>
            <a:r>
              <a:rPr lang="ru-RU" sz="40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  <a:cs typeface="Segoe UI Light" panose="020B0502040204020203" pitchFamily="34" charset="0"/>
              </a:rPr>
              <a:t>12</a:t>
            </a:r>
            <a:endParaRPr lang="ru-RU" sz="4000" b="1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Print" panose="02000600000000000000" pitchFamily="2" charset="0"/>
              <a:cs typeface="Segoe UI Light" panose="020B0502040204020203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7620470" y="5483052"/>
            <a:ext cx="3376800" cy="547200"/>
          </a:xfrm>
          <a:prstGeom prst="rect">
            <a:avLst/>
          </a:prstGeom>
          <a:blipFill>
            <a:blip r:embed="rId4"/>
            <a:stretch>
              <a:fillRect/>
            </a:stretch>
          </a:blip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92000" rtlCol="0" anchor="ctr"/>
          <a:lstStyle/>
          <a:p>
            <a:pPr algn="ctr"/>
            <a:r>
              <a:rPr lang="ru-RU" sz="40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  <a:cs typeface="Segoe UI Light" panose="020B0502040204020203" pitchFamily="34" charset="0"/>
              </a:rPr>
              <a:t>18</a:t>
            </a:r>
            <a:endParaRPr lang="ru-RU" sz="4000" b="1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Print" panose="02000600000000000000" pitchFamily="2" charset="0"/>
              <a:cs typeface="Segoe UI Light" panose="020B0502040204020203" pitchFamily="34" charset="0"/>
            </a:endParaRPr>
          </a:p>
        </p:txBody>
      </p:sp>
      <p:pic>
        <p:nvPicPr>
          <p:cNvPr id="18" name="Рисунок 1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9757" y="3029195"/>
            <a:ext cx="864489" cy="896339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3078" y="847813"/>
            <a:ext cx="362824" cy="410744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767404">
            <a:off x="10435976" y="2978990"/>
            <a:ext cx="638694" cy="842721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94507" y="574535"/>
            <a:ext cx="382530" cy="369108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94864" y="670328"/>
            <a:ext cx="586145" cy="743953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1835" y="918926"/>
            <a:ext cx="408635" cy="464358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3889" y="2352592"/>
            <a:ext cx="500801" cy="522575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34482" y="1106414"/>
            <a:ext cx="1827940" cy="1340241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296" y="1828894"/>
            <a:ext cx="573085" cy="652131"/>
          </a:xfrm>
          <a:prstGeom prst="rect">
            <a:avLst/>
          </a:prstGeom>
        </p:spPr>
      </p:pic>
      <p:pic>
        <p:nvPicPr>
          <p:cNvPr id="27" name="Рисунок 26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8861" y="2875167"/>
            <a:ext cx="416339" cy="438544"/>
          </a:xfrm>
          <a:prstGeom prst="rect">
            <a:avLst/>
          </a:prstGeom>
        </p:spPr>
      </p:pic>
      <p:pic>
        <p:nvPicPr>
          <p:cNvPr id="28" name="Рисунок 27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4165" y="5129123"/>
            <a:ext cx="1042447" cy="710168"/>
          </a:xfrm>
          <a:prstGeom prst="rect">
            <a:avLst/>
          </a:prstGeom>
        </p:spPr>
      </p:pic>
      <p:pic>
        <p:nvPicPr>
          <p:cNvPr id="29" name="Рисунок 28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296" y="267395"/>
            <a:ext cx="1645961" cy="1160836"/>
          </a:xfrm>
          <a:prstGeom prst="rect">
            <a:avLst/>
          </a:prstGeom>
        </p:spPr>
      </p:pic>
      <p:pic>
        <p:nvPicPr>
          <p:cNvPr id="30" name="Рисунок 29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88509" y="287281"/>
            <a:ext cx="555294" cy="529466"/>
          </a:xfrm>
          <a:prstGeom prst="rect">
            <a:avLst/>
          </a:prstGeom>
        </p:spPr>
      </p:pic>
      <p:pic>
        <p:nvPicPr>
          <p:cNvPr id="31" name="Рисунок 30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8913" y="393674"/>
            <a:ext cx="1809750" cy="638175"/>
          </a:xfrm>
          <a:prstGeom prst="rect">
            <a:avLst/>
          </a:prstGeom>
        </p:spPr>
      </p:pic>
      <p:pic>
        <p:nvPicPr>
          <p:cNvPr id="32" name="Рисунок 31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3838" y="3159355"/>
            <a:ext cx="2395938" cy="317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5130438"/>
      </p:ext>
    </p:extLst>
  </p:cSld>
  <p:clrMapOvr>
    <a:masterClrMapping/>
  </p:clrMapOvr>
  <p:transition spd="slow" advClick="0">
    <p:wip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1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6" dur="indefinite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bg1"/>
                                        </p:clrVal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mph" presetSubtype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indefinite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B9D07E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9" dur="indefinite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" dur="indefinite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" presetClass="emph" presetSubtype="1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15" dur="indefinite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bg1"/>
                                        </p:clrVal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6" presetID="1" presetClass="emph" presetSubtype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indefinite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909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8" dur="indefinite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9" dur="indefinite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mph" presetSubtype="1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24" dur="indefinite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bg1"/>
                                        </p:clrVal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5" presetID="1" presetClass="emph" presetSubtype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indefinite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909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7" dur="indefinite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8" dur="indefinite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3335902" y="2168207"/>
            <a:ext cx="6791949" cy="778708"/>
          </a:xfrm>
          <a:noFill/>
        </p:spPr>
        <p:txBody>
          <a:bodyPr>
            <a:normAutofit fontScale="90000"/>
          </a:bodyPr>
          <a:lstStyle/>
          <a:p>
            <a:pPr algn="l"/>
            <a:r>
              <a:rPr lang="ru-RU" sz="153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rPr>
              <a:t>5 </a:t>
            </a:r>
            <a:r>
              <a:rPr lang="ru-RU" sz="153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rPr>
              <a:t>х </a:t>
            </a:r>
            <a:r>
              <a:rPr lang="ru-RU" sz="153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rPr>
              <a:t>4</a:t>
            </a:r>
            <a:r>
              <a:rPr lang="ru-RU" sz="1000" dirty="0">
                <a:latin typeface="Segoe Print" panose="02000600000000000000" pitchFamily="2" charset="0"/>
              </a:rPr>
              <a:t/>
            </a:r>
            <a:br>
              <a:rPr lang="ru-RU" sz="1000" dirty="0">
                <a:latin typeface="Segoe Print" panose="02000600000000000000" pitchFamily="2" charset="0"/>
              </a:rPr>
            </a:br>
            <a:endParaRPr lang="ru-RU" sz="3200" dirty="0">
              <a:solidFill>
                <a:srgbClr val="77A9D2"/>
              </a:solidFill>
              <a:effectLst/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7" name="Прямоугольник 6">
            <a:hlinkClick r:id="" action="ppaction://hlinkshowjump?jump=nextslide">
              <a:snd r:embed="rId3" name="chimes.wav"/>
            </a:hlinkClick>
          </p:cNvPr>
          <p:cNvSpPr/>
          <p:nvPr/>
        </p:nvSpPr>
        <p:spPr>
          <a:xfrm>
            <a:off x="7620470" y="3889007"/>
            <a:ext cx="3376800" cy="547200"/>
          </a:xfrm>
          <a:prstGeom prst="rect">
            <a:avLst/>
          </a:prstGeom>
          <a:blipFill>
            <a:blip r:embed="rId4"/>
            <a:stretch>
              <a:fillRect/>
            </a:stretch>
          </a:blip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92000" rtlCol="0" anchor="ctr"/>
          <a:lstStyle/>
          <a:p>
            <a:pPr algn="ctr"/>
            <a:r>
              <a:rPr lang="ru-RU" sz="40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  <a:cs typeface="Segoe UI Light" panose="020B0502040204020203" pitchFamily="34" charset="0"/>
              </a:rPr>
              <a:t>20</a:t>
            </a:r>
            <a:endParaRPr lang="ru-RU" sz="4000" b="1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Print" panose="02000600000000000000" pitchFamily="2" charset="0"/>
              <a:cs typeface="Segoe UI Light" panose="020B0502040204020203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7620470" y="4721586"/>
            <a:ext cx="3376800" cy="547200"/>
          </a:xfrm>
          <a:prstGeom prst="rect">
            <a:avLst/>
          </a:prstGeom>
          <a:blipFill>
            <a:blip r:embed="rId4"/>
            <a:stretch>
              <a:fillRect/>
            </a:stretch>
          </a:blip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92000" rtlCol="0" anchor="ctr"/>
          <a:lstStyle/>
          <a:p>
            <a:pPr algn="ctr"/>
            <a:r>
              <a:rPr lang="ru-RU" sz="40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  <a:cs typeface="Segoe UI Light" panose="020B0502040204020203" pitchFamily="34" charset="0"/>
              </a:rPr>
              <a:t>14</a:t>
            </a:r>
            <a:endParaRPr lang="ru-RU" sz="4000" b="1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Print" panose="02000600000000000000" pitchFamily="2" charset="0"/>
              <a:cs typeface="Segoe UI Light" panose="020B0502040204020203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7620470" y="5483052"/>
            <a:ext cx="3376800" cy="547200"/>
          </a:xfrm>
          <a:prstGeom prst="rect">
            <a:avLst/>
          </a:prstGeom>
          <a:blipFill>
            <a:blip r:embed="rId4"/>
            <a:stretch>
              <a:fillRect/>
            </a:stretch>
          </a:blip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92000" rtlCol="0" anchor="ctr"/>
          <a:lstStyle/>
          <a:p>
            <a:pPr algn="ctr"/>
            <a:r>
              <a:rPr lang="ru-RU" sz="40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  <a:cs typeface="Segoe UI Light" panose="020B0502040204020203" pitchFamily="34" charset="0"/>
              </a:rPr>
              <a:t>18</a:t>
            </a:r>
            <a:endParaRPr lang="ru-RU" sz="4000" b="1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Print" panose="02000600000000000000" pitchFamily="2" charset="0"/>
              <a:cs typeface="Segoe UI Light" panose="020B0502040204020203" pitchFamily="34" charset="0"/>
            </a:endParaRPr>
          </a:p>
        </p:txBody>
      </p:sp>
      <p:pic>
        <p:nvPicPr>
          <p:cNvPr id="18" name="Рисунок 1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9757" y="3029195"/>
            <a:ext cx="864489" cy="896339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3078" y="847813"/>
            <a:ext cx="362824" cy="410744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767404">
            <a:off x="10435976" y="2978990"/>
            <a:ext cx="638694" cy="842721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94507" y="574535"/>
            <a:ext cx="382530" cy="369108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94864" y="670328"/>
            <a:ext cx="586145" cy="743953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1835" y="918926"/>
            <a:ext cx="408635" cy="464358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3889" y="2352592"/>
            <a:ext cx="500801" cy="522575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34482" y="1106414"/>
            <a:ext cx="1827940" cy="1340241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296" y="1828894"/>
            <a:ext cx="573085" cy="652131"/>
          </a:xfrm>
          <a:prstGeom prst="rect">
            <a:avLst/>
          </a:prstGeom>
        </p:spPr>
      </p:pic>
      <p:pic>
        <p:nvPicPr>
          <p:cNvPr id="27" name="Рисунок 26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8861" y="2875167"/>
            <a:ext cx="416339" cy="438544"/>
          </a:xfrm>
          <a:prstGeom prst="rect">
            <a:avLst/>
          </a:prstGeom>
        </p:spPr>
      </p:pic>
      <p:pic>
        <p:nvPicPr>
          <p:cNvPr id="28" name="Рисунок 27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4165" y="5129123"/>
            <a:ext cx="1042447" cy="710168"/>
          </a:xfrm>
          <a:prstGeom prst="rect">
            <a:avLst/>
          </a:prstGeom>
        </p:spPr>
      </p:pic>
      <p:pic>
        <p:nvPicPr>
          <p:cNvPr id="29" name="Рисунок 28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296" y="267395"/>
            <a:ext cx="1645961" cy="1160836"/>
          </a:xfrm>
          <a:prstGeom prst="rect">
            <a:avLst/>
          </a:prstGeom>
        </p:spPr>
      </p:pic>
      <p:pic>
        <p:nvPicPr>
          <p:cNvPr id="30" name="Рисунок 29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88509" y="287281"/>
            <a:ext cx="555294" cy="529466"/>
          </a:xfrm>
          <a:prstGeom prst="rect">
            <a:avLst/>
          </a:prstGeom>
        </p:spPr>
      </p:pic>
      <p:pic>
        <p:nvPicPr>
          <p:cNvPr id="31" name="Рисунок 30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8913" y="393674"/>
            <a:ext cx="1809750" cy="638175"/>
          </a:xfrm>
          <a:prstGeom prst="rect">
            <a:avLst/>
          </a:prstGeom>
        </p:spPr>
      </p:pic>
      <p:pic>
        <p:nvPicPr>
          <p:cNvPr id="32" name="Рисунок 31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3838" y="3159355"/>
            <a:ext cx="2395938" cy="317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0767373"/>
      </p:ext>
    </p:extLst>
  </p:cSld>
  <p:clrMapOvr>
    <a:masterClrMapping/>
  </p:clrMapOvr>
  <p:transition spd="slow" advClick="0">
    <p:wip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1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6" dur="indefinite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bg1"/>
                                        </p:clrVal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mph" presetSubtype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indefinite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B9D07E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9" dur="indefinite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" dur="indefinite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" presetClass="emph" presetSubtype="1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15" dur="indefinite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bg1"/>
                                        </p:clrVal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6" presetID="1" presetClass="emph" presetSubtype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indefinite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909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8" dur="indefinite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9" dur="indefinite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mph" presetSubtype="1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24" dur="indefinite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bg1"/>
                                        </p:clrVal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5" presetID="1" presetClass="emph" presetSubtype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indefinite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909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7" dur="indefinite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8" dur="indefinite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3335902" y="2168207"/>
            <a:ext cx="6791949" cy="778708"/>
          </a:xfrm>
          <a:noFill/>
        </p:spPr>
        <p:txBody>
          <a:bodyPr>
            <a:normAutofit fontScale="90000"/>
          </a:bodyPr>
          <a:lstStyle/>
          <a:p>
            <a:pPr algn="l"/>
            <a:r>
              <a:rPr lang="ru-RU" sz="153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rPr>
              <a:t>5 </a:t>
            </a:r>
            <a:r>
              <a:rPr lang="ru-RU" sz="153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rPr>
              <a:t>х </a:t>
            </a:r>
            <a:r>
              <a:rPr lang="ru-RU" sz="153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rPr>
              <a:t>5</a:t>
            </a:r>
            <a:r>
              <a:rPr lang="ru-RU" sz="1000" dirty="0">
                <a:latin typeface="Segoe Print" panose="02000600000000000000" pitchFamily="2" charset="0"/>
              </a:rPr>
              <a:t/>
            </a:r>
            <a:br>
              <a:rPr lang="ru-RU" sz="1000" dirty="0">
                <a:latin typeface="Segoe Print" panose="02000600000000000000" pitchFamily="2" charset="0"/>
              </a:rPr>
            </a:br>
            <a:endParaRPr lang="ru-RU" sz="3200" dirty="0">
              <a:solidFill>
                <a:srgbClr val="77A9D2"/>
              </a:solidFill>
              <a:effectLst/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7" name="Прямоугольник 6">
            <a:hlinkClick r:id="" action="ppaction://hlinkshowjump?jump=nextslide">
              <a:snd r:embed="rId3" name="chimes.wav"/>
            </a:hlinkClick>
          </p:cNvPr>
          <p:cNvSpPr/>
          <p:nvPr/>
        </p:nvSpPr>
        <p:spPr>
          <a:xfrm>
            <a:off x="7620470" y="5517638"/>
            <a:ext cx="3376800" cy="547200"/>
          </a:xfrm>
          <a:prstGeom prst="rect">
            <a:avLst/>
          </a:prstGeom>
          <a:blipFill>
            <a:blip r:embed="rId4"/>
            <a:stretch>
              <a:fillRect/>
            </a:stretch>
          </a:blip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92000" rtlCol="0" anchor="ctr"/>
          <a:lstStyle/>
          <a:p>
            <a:pPr algn="ctr"/>
            <a:r>
              <a:rPr lang="ru-RU" sz="40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  <a:cs typeface="Segoe UI Light" panose="020B0502040204020203" pitchFamily="34" charset="0"/>
              </a:rPr>
              <a:t>25</a:t>
            </a:r>
            <a:endParaRPr lang="ru-RU" sz="4000" b="1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Print" panose="02000600000000000000" pitchFamily="2" charset="0"/>
              <a:cs typeface="Segoe UI Light" panose="020B0502040204020203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7620470" y="4721586"/>
            <a:ext cx="3376800" cy="547200"/>
          </a:xfrm>
          <a:prstGeom prst="rect">
            <a:avLst/>
          </a:prstGeom>
          <a:blipFill>
            <a:blip r:embed="rId4"/>
            <a:stretch>
              <a:fillRect/>
            </a:stretch>
          </a:blip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92000" rtlCol="0" anchor="ctr"/>
          <a:lstStyle/>
          <a:p>
            <a:pPr algn="ctr"/>
            <a:r>
              <a:rPr lang="ru-RU" sz="40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  <a:cs typeface="Segoe UI Light" panose="020B0502040204020203" pitchFamily="34" charset="0"/>
              </a:rPr>
              <a:t>24</a:t>
            </a:r>
            <a:endParaRPr lang="ru-RU" sz="4000" b="1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Print" panose="02000600000000000000" pitchFamily="2" charset="0"/>
              <a:cs typeface="Segoe UI Light" panose="020B0502040204020203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7620470" y="3900786"/>
            <a:ext cx="3376800" cy="547200"/>
          </a:xfrm>
          <a:prstGeom prst="rect">
            <a:avLst/>
          </a:prstGeom>
          <a:blipFill>
            <a:blip r:embed="rId4"/>
            <a:stretch>
              <a:fillRect/>
            </a:stretch>
          </a:blip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92000" rtlCol="0" anchor="ctr"/>
          <a:lstStyle/>
          <a:p>
            <a:pPr algn="ctr"/>
            <a:r>
              <a:rPr lang="ru-RU" sz="40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  <a:cs typeface="Segoe UI Light" panose="020B0502040204020203" pitchFamily="34" charset="0"/>
              </a:rPr>
              <a:t>12</a:t>
            </a:r>
            <a:endParaRPr lang="ru-RU" sz="4000" b="1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Print" panose="02000600000000000000" pitchFamily="2" charset="0"/>
              <a:cs typeface="Segoe UI Light" panose="020B0502040204020203" pitchFamily="34" charset="0"/>
            </a:endParaRPr>
          </a:p>
        </p:txBody>
      </p:sp>
      <p:pic>
        <p:nvPicPr>
          <p:cNvPr id="18" name="Рисунок 1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9757" y="3029195"/>
            <a:ext cx="864489" cy="896339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3078" y="847813"/>
            <a:ext cx="362824" cy="410744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767404">
            <a:off x="10435976" y="2978990"/>
            <a:ext cx="638694" cy="842721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94507" y="574535"/>
            <a:ext cx="382530" cy="369108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94864" y="670328"/>
            <a:ext cx="586145" cy="743953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1835" y="918926"/>
            <a:ext cx="408635" cy="464358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3889" y="2352592"/>
            <a:ext cx="500801" cy="522575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34482" y="1106414"/>
            <a:ext cx="1827940" cy="1340241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296" y="1828894"/>
            <a:ext cx="573085" cy="652131"/>
          </a:xfrm>
          <a:prstGeom prst="rect">
            <a:avLst/>
          </a:prstGeom>
        </p:spPr>
      </p:pic>
      <p:pic>
        <p:nvPicPr>
          <p:cNvPr id="27" name="Рисунок 26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8861" y="2875167"/>
            <a:ext cx="416339" cy="438544"/>
          </a:xfrm>
          <a:prstGeom prst="rect">
            <a:avLst/>
          </a:prstGeom>
        </p:spPr>
      </p:pic>
      <p:pic>
        <p:nvPicPr>
          <p:cNvPr id="28" name="Рисунок 27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4165" y="5129123"/>
            <a:ext cx="1042447" cy="710168"/>
          </a:xfrm>
          <a:prstGeom prst="rect">
            <a:avLst/>
          </a:prstGeom>
        </p:spPr>
      </p:pic>
      <p:pic>
        <p:nvPicPr>
          <p:cNvPr id="29" name="Рисунок 28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296" y="267395"/>
            <a:ext cx="1645961" cy="1160836"/>
          </a:xfrm>
          <a:prstGeom prst="rect">
            <a:avLst/>
          </a:prstGeom>
        </p:spPr>
      </p:pic>
      <p:pic>
        <p:nvPicPr>
          <p:cNvPr id="30" name="Рисунок 29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88509" y="287281"/>
            <a:ext cx="555294" cy="529466"/>
          </a:xfrm>
          <a:prstGeom prst="rect">
            <a:avLst/>
          </a:prstGeom>
        </p:spPr>
      </p:pic>
      <p:pic>
        <p:nvPicPr>
          <p:cNvPr id="31" name="Рисунок 30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8913" y="393674"/>
            <a:ext cx="1809750" cy="638175"/>
          </a:xfrm>
          <a:prstGeom prst="rect">
            <a:avLst/>
          </a:prstGeom>
        </p:spPr>
      </p:pic>
      <p:pic>
        <p:nvPicPr>
          <p:cNvPr id="32" name="Рисунок 31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3838" y="3159355"/>
            <a:ext cx="2395938" cy="317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3128152"/>
      </p:ext>
    </p:extLst>
  </p:cSld>
  <p:clrMapOvr>
    <a:masterClrMapping/>
  </p:clrMapOvr>
  <p:transition spd="slow" advClick="0">
    <p:wip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1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6" dur="indefinite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bg1"/>
                                        </p:clrVal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mph" presetSubtype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indefinite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B9D07E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9" dur="indefinite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" dur="indefinite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" presetClass="emph" presetSubtype="1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15" dur="indefinite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bg1"/>
                                        </p:clrVal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6" presetID="1" presetClass="emph" presetSubtype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indefinite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909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8" dur="indefinite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9" dur="indefinite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mph" presetSubtype="1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24" dur="indefinite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bg1"/>
                                        </p:clrVal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5" presetID="1" presetClass="emph" presetSubtype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indefinite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909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7" dur="indefinite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8" dur="indefinite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3335902" y="2168207"/>
            <a:ext cx="6791949" cy="778708"/>
          </a:xfrm>
          <a:noFill/>
        </p:spPr>
        <p:txBody>
          <a:bodyPr>
            <a:normAutofit fontScale="90000"/>
          </a:bodyPr>
          <a:lstStyle/>
          <a:p>
            <a:pPr algn="l"/>
            <a:r>
              <a:rPr lang="ru-RU" sz="153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rPr>
              <a:t>5 </a:t>
            </a:r>
            <a:r>
              <a:rPr lang="ru-RU" sz="153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rPr>
              <a:t>х </a:t>
            </a:r>
            <a:r>
              <a:rPr lang="ru-RU" sz="153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rPr>
              <a:t>6</a:t>
            </a:r>
            <a:r>
              <a:rPr lang="ru-RU" sz="1000" dirty="0">
                <a:latin typeface="Segoe Print" panose="02000600000000000000" pitchFamily="2" charset="0"/>
              </a:rPr>
              <a:t/>
            </a:r>
            <a:br>
              <a:rPr lang="ru-RU" sz="1000" dirty="0">
                <a:latin typeface="Segoe Print" panose="02000600000000000000" pitchFamily="2" charset="0"/>
              </a:rPr>
            </a:br>
            <a:endParaRPr lang="ru-RU" sz="3200" dirty="0">
              <a:solidFill>
                <a:srgbClr val="77A9D2"/>
              </a:solidFill>
              <a:effectLst/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7" name="Прямоугольник 6">
            <a:hlinkClick r:id="" action="ppaction://hlinkshowjump?jump=nextslide">
              <a:snd r:embed="rId3" name="chimes.wav"/>
            </a:hlinkClick>
          </p:cNvPr>
          <p:cNvSpPr/>
          <p:nvPr/>
        </p:nvSpPr>
        <p:spPr>
          <a:xfrm>
            <a:off x="7618002" y="4008708"/>
            <a:ext cx="3376800" cy="547200"/>
          </a:xfrm>
          <a:prstGeom prst="rect">
            <a:avLst/>
          </a:prstGeom>
          <a:blipFill>
            <a:blip r:embed="rId4"/>
            <a:stretch>
              <a:fillRect/>
            </a:stretch>
          </a:blip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92000" rtlCol="0" anchor="ctr"/>
          <a:lstStyle/>
          <a:p>
            <a:pPr algn="ctr"/>
            <a:r>
              <a:rPr lang="ru-RU" sz="40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  <a:cs typeface="Segoe UI Light" panose="020B0502040204020203" pitchFamily="34" charset="0"/>
              </a:rPr>
              <a:t>30</a:t>
            </a:r>
            <a:endParaRPr lang="ru-RU" sz="4000" b="1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Print" panose="02000600000000000000" pitchFamily="2" charset="0"/>
              <a:cs typeface="Segoe UI Light" panose="020B0502040204020203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7620470" y="5473605"/>
            <a:ext cx="3376800" cy="547200"/>
          </a:xfrm>
          <a:prstGeom prst="rect">
            <a:avLst/>
          </a:prstGeom>
          <a:blipFill>
            <a:blip r:embed="rId4"/>
            <a:stretch>
              <a:fillRect/>
            </a:stretch>
          </a:blip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92000" rtlCol="0" anchor="ctr"/>
          <a:lstStyle/>
          <a:p>
            <a:pPr algn="ctr"/>
            <a:r>
              <a:rPr lang="ru-RU" sz="40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  <a:cs typeface="Segoe UI Light" panose="020B0502040204020203" pitchFamily="34" charset="0"/>
              </a:rPr>
              <a:t>25</a:t>
            </a:r>
            <a:endParaRPr lang="ru-RU" sz="4000" b="1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Print" panose="02000600000000000000" pitchFamily="2" charset="0"/>
              <a:cs typeface="Segoe UI Light" panose="020B0502040204020203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7620470" y="4746955"/>
            <a:ext cx="3376800" cy="547200"/>
          </a:xfrm>
          <a:prstGeom prst="rect">
            <a:avLst/>
          </a:prstGeom>
          <a:blipFill>
            <a:blip r:embed="rId4"/>
            <a:stretch>
              <a:fillRect/>
            </a:stretch>
          </a:blip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92000" rtlCol="0" anchor="ctr"/>
          <a:lstStyle/>
          <a:p>
            <a:pPr algn="ctr"/>
            <a:r>
              <a:rPr lang="ru-RU" sz="40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  <a:cs typeface="Segoe UI Light" panose="020B0502040204020203" pitchFamily="34" charset="0"/>
              </a:rPr>
              <a:t>34</a:t>
            </a:r>
            <a:endParaRPr lang="ru-RU" sz="4000" b="1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Print" panose="02000600000000000000" pitchFamily="2" charset="0"/>
              <a:cs typeface="Segoe UI Light" panose="020B0502040204020203" pitchFamily="34" charset="0"/>
            </a:endParaRPr>
          </a:p>
        </p:txBody>
      </p:sp>
      <p:pic>
        <p:nvPicPr>
          <p:cNvPr id="18" name="Рисунок 1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9757" y="3029195"/>
            <a:ext cx="864489" cy="896339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3078" y="847813"/>
            <a:ext cx="362824" cy="410744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767404">
            <a:off x="10435976" y="2978990"/>
            <a:ext cx="638694" cy="842721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94507" y="574535"/>
            <a:ext cx="382530" cy="369108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94864" y="670328"/>
            <a:ext cx="586145" cy="743953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1835" y="918926"/>
            <a:ext cx="408635" cy="464358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3889" y="2352592"/>
            <a:ext cx="500801" cy="522575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34482" y="1106414"/>
            <a:ext cx="1827940" cy="1340241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296" y="1828894"/>
            <a:ext cx="573085" cy="652131"/>
          </a:xfrm>
          <a:prstGeom prst="rect">
            <a:avLst/>
          </a:prstGeom>
        </p:spPr>
      </p:pic>
      <p:pic>
        <p:nvPicPr>
          <p:cNvPr id="27" name="Рисунок 26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8861" y="2875167"/>
            <a:ext cx="416339" cy="438544"/>
          </a:xfrm>
          <a:prstGeom prst="rect">
            <a:avLst/>
          </a:prstGeom>
        </p:spPr>
      </p:pic>
      <p:pic>
        <p:nvPicPr>
          <p:cNvPr id="28" name="Рисунок 27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4165" y="5129123"/>
            <a:ext cx="1042447" cy="710168"/>
          </a:xfrm>
          <a:prstGeom prst="rect">
            <a:avLst/>
          </a:prstGeom>
        </p:spPr>
      </p:pic>
      <p:pic>
        <p:nvPicPr>
          <p:cNvPr id="29" name="Рисунок 28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296" y="267395"/>
            <a:ext cx="1645961" cy="1160836"/>
          </a:xfrm>
          <a:prstGeom prst="rect">
            <a:avLst/>
          </a:prstGeom>
        </p:spPr>
      </p:pic>
      <p:pic>
        <p:nvPicPr>
          <p:cNvPr id="30" name="Рисунок 29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88509" y="287281"/>
            <a:ext cx="555294" cy="529466"/>
          </a:xfrm>
          <a:prstGeom prst="rect">
            <a:avLst/>
          </a:prstGeom>
        </p:spPr>
      </p:pic>
      <p:pic>
        <p:nvPicPr>
          <p:cNvPr id="31" name="Рисунок 30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8913" y="393674"/>
            <a:ext cx="1809750" cy="638175"/>
          </a:xfrm>
          <a:prstGeom prst="rect">
            <a:avLst/>
          </a:prstGeom>
        </p:spPr>
      </p:pic>
      <p:pic>
        <p:nvPicPr>
          <p:cNvPr id="32" name="Рисунок 31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3838" y="3159355"/>
            <a:ext cx="2395938" cy="317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3909687"/>
      </p:ext>
    </p:extLst>
  </p:cSld>
  <p:clrMapOvr>
    <a:masterClrMapping/>
  </p:clrMapOvr>
  <p:transition spd="slow" advClick="0">
    <p:wip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1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6" dur="indefinite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bg1"/>
                                        </p:clrVal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mph" presetSubtype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indefinite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B9D07E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9" dur="indefinite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" dur="indefinite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" presetClass="emph" presetSubtype="1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15" dur="indefinite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bg1"/>
                                        </p:clrVal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6" presetID="1" presetClass="emph" presetSubtype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indefinite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909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8" dur="indefinite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9" dur="indefinite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mph" presetSubtype="1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24" dur="indefinite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bg1"/>
                                        </p:clrVal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5" presetID="1" presetClass="emph" presetSubtype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indefinite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909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7" dur="indefinite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8" dur="indefinite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3335902" y="2168207"/>
            <a:ext cx="6791949" cy="778708"/>
          </a:xfrm>
          <a:noFill/>
        </p:spPr>
        <p:txBody>
          <a:bodyPr>
            <a:normAutofit fontScale="90000"/>
          </a:bodyPr>
          <a:lstStyle/>
          <a:p>
            <a:pPr algn="l"/>
            <a:r>
              <a:rPr lang="ru-RU" sz="153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rPr>
              <a:t>5 </a:t>
            </a:r>
            <a:r>
              <a:rPr lang="ru-RU" sz="153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rPr>
              <a:t>х </a:t>
            </a:r>
            <a:r>
              <a:rPr lang="ru-RU" sz="153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rPr>
              <a:t>7</a:t>
            </a:r>
            <a:r>
              <a:rPr lang="ru-RU" sz="1000" dirty="0">
                <a:latin typeface="Segoe Print" panose="02000600000000000000" pitchFamily="2" charset="0"/>
              </a:rPr>
              <a:t/>
            </a:r>
            <a:br>
              <a:rPr lang="ru-RU" sz="1000" dirty="0">
                <a:latin typeface="Segoe Print" panose="02000600000000000000" pitchFamily="2" charset="0"/>
              </a:rPr>
            </a:br>
            <a:endParaRPr lang="ru-RU" sz="3200" dirty="0">
              <a:solidFill>
                <a:srgbClr val="77A9D2"/>
              </a:solidFill>
              <a:effectLst/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7" name="Прямоугольник 6">
            <a:hlinkClick r:id="" action="ppaction://hlinkshowjump?jump=nextslide">
              <a:snd r:embed="rId3" name="chimes.wav"/>
            </a:hlinkClick>
          </p:cNvPr>
          <p:cNvSpPr/>
          <p:nvPr/>
        </p:nvSpPr>
        <p:spPr>
          <a:xfrm>
            <a:off x="7620470" y="4721586"/>
            <a:ext cx="3376800" cy="547200"/>
          </a:xfrm>
          <a:prstGeom prst="rect">
            <a:avLst/>
          </a:prstGeom>
          <a:blipFill>
            <a:blip r:embed="rId4"/>
            <a:stretch>
              <a:fillRect/>
            </a:stretch>
          </a:blip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92000" rtlCol="0" anchor="ctr"/>
          <a:lstStyle/>
          <a:p>
            <a:pPr algn="ctr"/>
            <a:r>
              <a:rPr lang="ru-RU" sz="40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  <a:cs typeface="Segoe UI Light" panose="020B0502040204020203" pitchFamily="34" charset="0"/>
              </a:rPr>
              <a:t>35</a:t>
            </a:r>
            <a:endParaRPr lang="ru-RU" sz="4000" b="1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Print" panose="02000600000000000000" pitchFamily="2" charset="0"/>
              <a:cs typeface="Segoe UI Light" panose="020B0502040204020203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7620470" y="5473605"/>
            <a:ext cx="3376800" cy="547200"/>
          </a:xfrm>
          <a:prstGeom prst="rect">
            <a:avLst/>
          </a:prstGeom>
          <a:blipFill>
            <a:blip r:embed="rId4"/>
            <a:stretch>
              <a:fillRect/>
            </a:stretch>
          </a:blip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92000" rtlCol="0" anchor="ctr"/>
          <a:lstStyle/>
          <a:p>
            <a:pPr algn="ctr"/>
            <a:r>
              <a:rPr lang="ru-RU" sz="40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  <a:cs typeface="Segoe UI Light" panose="020B0502040204020203" pitchFamily="34" charset="0"/>
              </a:rPr>
              <a:t>14</a:t>
            </a:r>
            <a:endParaRPr lang="ru-RU" sz="4000" b="1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Print" panose="02000600000000000000" pitchFamily="2" charset="0"/>
              <a:cs typeface="Segoe UI Light" panose="020B0502040204020203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7620470" y="3900786"/>
            <a:ext cx="3376800" cy="547200"/>
          </a:xfrm>
          <a:prstGeom prst="rect">
            <a:avLst/>
          </a:prstGeom>
          <a:blipFill>
            <a:blip r:embed="rId4"/>
            <a:stretch>
              <a:fillRect/>
            </a:stretch>
          </a:blip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92000" rtlCol="0" anchor="ctr"/>
          <a:lstStyle/>
          <a:p>
            <a:pPr algn="ctr"/>
            <a:r>
              <a:rPr lang="ru-RU" sz="40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  <a:cs typeface="Segoe UI Light" panose="020B0502040204020203" pitchFamily="34" charset="0"/>
              </a:rPr>
              <a:t>26</a:t>
            </a:r>
            <a:endParaRPr lang="ru-RU" sz="4000" b="1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Print" panose="02000600000000000000" pitchFamily="2" charset="0"/>
              <a:cs typeface="Segoe UI Light" panose="020B0502040204020203" pitchFamily="34" charset="0"/>
            </a:endParaRPr>
          </a:p>
        </p:txBody>
      </p:sp>
      <p:pic>
        <p:nvPicPr>
          <p:cNvPr id="18" name="Рисунок 1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9757" y="3029195"/>
            <a:ext cx="864489" cy="896339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3078" y="847813"/>
            <a:ext cx="362824" cy="410744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767404">
            <a:off x="10435976" y="2978990"/>
            <a:ext cx="638694" cy="842721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94507" y="574535"/>
            <a:ext cx="382530" cy="369108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94864" y="670328"/>
            <a:ext cx="586145" cy="743953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1835" y="918926"/>
            <a:ext cx="408635" cy="464358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3889" y="2352592"/>
            <a:ext cx="500801" cy="522575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34482" y="1106414"/>
            <a:ext cx="1827940" cy="1340241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296" y="1828894"/>
            <a:ext cx="573085" cy="652131"/>
          </a:xfrm>
          <a:prstGeom prst="rect">
            <a:avLst/>
          </a:prstGeom>
        </p:spPr>
      </p:pic>
      <p:pic>
        <p:nvPicPr>
          <p:cNvPr id="27" name="Рисунок 26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8861" y="2875167"/>
            <a:ext cx="416339" cy="438544"/>
          </a:xfrm>
          <a:prstGeom prst="rect">
            <a:avLst/>
          </a:prstGeom>
        </p:spPr>
      </p:pic>
      <p:pic>
        <p:nvPicPr>
          <p:cNvPr id="28" name="Рисунок 27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4165" y="5129123"/>
            <a:ext cx="1042447" cy="710168"/>
          </a:xfrm>
          <a:prstGeom prst="rect">
            <a:avLst/>
          </a:prstGeom>
        </p:spPr>
      </p:pic>
      <p:pic>
        <p:nvPicPr>
          <p:cNvPr id="29" name="Рисунок 28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296" y="267395"/>
            <a:ext cx="1645961" cy="1160836"/>
          </a:xfrm>
          <a:prstGeom prst="rect">
            <a:avLst/>
          </a:prstGeom>
        </p:spPr>
      </p:pic>
      <p:pic>
        <p:nvPicPr>
          <p:cNvPr id="30" name="Рисунок 29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88509" y="287281"/>
            <a:ext cx="555294" cy="529466"/>
          </a:xfrm>
          <a:prstGeom prst="rect">
            <a:avLst/>
          </a:prstGeom>
        </p:spPr>
      </p:pic>
      <p:pic>
        <p:nvPicPr>
          <p:cNvPr id="31" name="Рисунок 30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8913" y="393674"/>
            <a:ext cx="1809750" cy="638175"/>
          </a:xfrm>
          <a:prstGeom prst="rect">
            <a:avLst/>
          </a:prstGeom>
        </p:spPr>
      </p:pic>
      <p:pic>
        <p:nvPicPr>
          <p:cNvPr id="32" name="Рисунок 31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3838" y="3159355"/>
            <a:ext cx="2395938" cy="317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170693"/>
      </p:ext>
    </p:extLst>
  </p:cSld>
  <p:clrMapOvr>
    <a:masterClrMapping/>
  </p:clrMapOvr>
  <p:transition spd="slow" advClick="0">
    <p:wip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1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6" dur="indefinite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bg1"/>
                                        </p:clrVal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mph" presetSubtype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indefinite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B9D07E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9" dur="indefinite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" dur="indefinite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" presetClass="emph" presetSubtype="1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15" dur="indefinite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bg1"/>
                                        </p:clrVal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6" presetID="1" presetClass="emph" presetSubtype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indefinite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909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8" dur="indefinite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9" dur="indefinite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mph" presetSubtype="1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24" dur="indefinite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bg1"/>
                                        </p:clrVal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5" presetID="1" presetClass="emph" presetSubtype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indefinite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909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7" dur="indefinite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8" dur="indefinite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3335902" y="2168207"/>
            <a:ext cx="6791949" cy="778708"/>
          </a:xfrm>
          <a:noFill/>
        </p:spPr>
        <p:txBody>
          <a:bodyPr>
            <a:normAutofit fontScale="90000"/>
          </a:bodyPr>
          <a:lstStyle/>
          <a:p>
            <a:pPr algn="l"/>
            <a:r>
              <a:rPr lang="ru-RU" sz="153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rPr>
              <a:t>5 </a:t>
            </a:r>
            <a:r>
              <a:rPr lang="ru-RU" sz="153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rPr>
              <a:t>х </a:t>
            </a:r>
            <a:r>
              <a:rPr lang="ru-RU" sz="153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rPr>
              <a:t>8</a:t>
            </a:r>
            <a:r>
              <a:rPr lang="ru-RU" sz="1000" dirty="0">
                <a:latin typeface="Segoe Print" panose="02000600000000000000" pitchFamily="2" charset="0"/>
              </a:rPr>
              <a:t/>
            </a:r>
            <a:br>
              <a:rPr lang="ru-RU" sz="1000" dirty="0">
                <a:latin typeface="Segoe Print" panose="02000600000000000000" pitchFamily="2" charset="0"/>
              </a:rPr>
            </a:br>
            <a:endParaRPr lang="ru-RU" sz="3200" dirty="0">
              <a:solidFill>
                <a:srgbClr val="77A9D2"/>
              </a:solidFill>
              <a:effectLst/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7" name="Прямоугольник 6">
            <a:hlinkClick r:id="" action="ppaction://hlinkshowjump?jump=nextslide">
              <a:snd r:embed="rId3" name="chimes.wav"/>
            </a:hlinkClick>
          </p:cNvPr>
          <p:cNvSpPr/>
          <p:nvPr/>
        </p:nvSpPr>
        <p:spPr>
          <a:xfrm>
            <a:off x="7620470" y="5223230"/>
            <a:ext cx="3376800" cy="547200"/>
          </a:xfrm>
          <a:prstGeom prst="rect">
            <a:avLst/>
          </a:prstGeom>
          <a:blipFill>
            <a:blip r:embed="rId4"/>
            <a:stretch>
              <a:fillRect/>
            </a:stretch>
          </a:blip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92000" rtlCol="0" anchor="ctr"/>
          <a:lstStyle/>
          <a:p>
            <a:pPr algn="ctr"/>
            <a:r>
              <a:rPr lang="ru-RU" sz="40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  <a:cs typeface="Segoe UI Light" panose="020B0502040204020203" pitchFamily="34" charset="0"/>
              </a:rPr>
              <a:t>40</a:t>
            </a:r>
            <a:endParaRPr lang="ru-RU" sz="4000" b="1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Print" panose="02000600000000000000" pitchFamily="2" charset="0"/>
              <a:cs typeface="Segoe UI Light" panose="020B0502040204020203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7620470" y="4562008"/>
            <a:ext cx="3376800" cy="547200"/>
          </a:xfrm>
          <a:prstGeom prst="rect">
            <a:avLst/>
          </a:prstGeom>
          <a:blipFill>
            <a:blip r:embed="rId4"/>
            <a:stretch>
              <a:fillRect/>
            </a:stretch>
          </a:blip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92000" rtlCol="0" anchor="ctr"/>
          <a:lstStyle/>
          <a:p>
            <a:pPr algn="ctr"/>
            <a:r>
              <a:rPr lang="ru-RU" sz="40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  <a:cs typeface="Segoe UI Light" panose="020B0502040204020203" pitchFamily="34" charset="0"/>
              </a:rPr>
              <a:t>45</a:t>
            </a:r>
            <a:endParaRPr lang="ru-RU" sz="4000" b="1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Print" panose="02000600000000000000" pitchFamily="2" charset="0"/>
              <a:cs typeface="Segoe UI Light" panose="020B0502040204020203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7620470" y="3900786"/>
            <a:ext cx="3376800" cy="547200"/>
          </a:xfrm>
          <a:prstGeom prst="rect">
            <a:avLst/>
          </a:prstGeom>
          <a:blipFill>
            <a:blip r:embed="rId4"/>
            <a:stretch>
              <a:fillRect/>
            </a:stretch>
          </a:blip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92000" rtlCol="0" anchor="ctr"/>
          <a:lstStyle/>
          <a:p>
            <a:pPr algn="ctr"/>
            <a:r>
              <a:rPr lang="ru-RU" sz="40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  <a:cs typeface="Segoe UI Light" panose="020B0502040204020203" pitchFamily="34" charset="0"/>
              </a:rPr>
              <a:t>30</a:t>
            </a:r>
            <a:endParaRPr lang="ru-RU" sz="4000" b="1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Print" panose="02000600000000000000" pitchFamily="2" charset="0"/>
              <a:cs typeface="Segoe UI Light" panose="020B0502040204020203" pitchFamily="34" charset="0"/>
            </a:endParaRPr>
          </a:p>
        </p:txBody>
      </p:sp>
      <p:pic>
        <p:nvPicPr>
          <p:cNvPr id="18" name="Рисунок 1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9757" y="3029195"/>
            <a:ext cx="864489" cy="896339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3078" y="847813"/>
            <a:ext cx="362824" cy="410744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767404">
            <a:off x="10435976" y="2978990"/>
            <a:ext cx="638694" cy="842721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94507" y="574535"/>
            <a:ext cx="382530" cy="369108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94864" y="670328"/>
            <a:ext cx="586145" cy="743953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1835" y="918926"/>
            <a:ext cx="408635" cy="464358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3889" y="2352592"/>
            <a:ext cx="500801" cy="522575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34482" y="1106414"/>
            <a:ext cx="1827940" cy="1340241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296" y="1828894"/>
            <a:ext cx="573085" cy="652131"/>
          </a:xfrm>
          <a:prstGeom prst="rect">
            <a:avLst/>
          </a:prstGeom>
        </p:spPr>
      </p:pic>
      <p:pic>
        <p:nvPicPr>
          <p:cNvPr id="27" name="Рисунок 26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8861" y="2875167"/>
            <a:ext cx="416339" cy="438544"/>
          </a:xfrm>
          <a:prstGeom prst="rect">
            <a:avLst/>
          </a:prstGeom>
        </p:spPr>
      </p:pic>
      <p:pic>
        <p:nvPicPr>
          <p:cNvPr id="28" name="Рисунок 27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4165" y="5129123"/>
            <a:ext cx="1042447" cy="710168"/>
          </a:xfrm>
          <a:prstGeom prst="rect">
            <a:avLst/>
          </a:prstGeom>
        </p:spPr>
      </p:pic>
      <p:pic>
        <p:nvPicPr>
          <p:cNvPr id="29" name="Рисунок 28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296" y="267395"/>
            <a:ext cx="1645961" cy="1160836"/>
          </a:xfrm>
          <a:prstGeom prst="rect">
            <a:avLst/>
          </a:prstGeom>
        </p:spPr>
      </p:pic>
      <p:pic>
        <p:nvPicPr>
          <p:cNvPr id="30" name="Рисунок 29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88509" y="287281"/>
            <a:ext cx="555294" cy="529466"/>
          </a:xfrm>
          <a:prstGeom prst="rect">
            <a:avLst/>
          </a:prstGeom>
        </p:spPr>
      </p:pic>
      <p:pic>
        <p:nvPicPr>
          <p:cNvPr id="31" name="Рисунок 30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8913" y="393674"/>
            <a:ext cx="1809750" cy="638175"/>
          </a:xfrm>
          <a:prstGeom prst="rect">
            <a:avLst/>
          </a:prstGeom>
        </p:spPr>
      </p:pic>
      <p:pic>
        <p:nvPicPr>
          <p:cNvPr id="32" name="Рисунок 31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3838" y="3159355"/>
            <a:ext cx="2395938" cy="317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3303919"/>
      </p:ext>
    </p:extLst>
  </p:cSld>
  <p:clrMapOvr>
    <a:masterClrMapping/>
  </p:clrMapOvr>
  <p:transition spd="slow" advClick="0">
    <p:wip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1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6" dur="indefinite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bg1"/>
                                        </p:clrVal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mph" presetSubtype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indefinite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B9D07E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9" dur="indefinite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" dur="indefinite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" presetClass="emph" presetSubtype="1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15" dur="indefinite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bg1"/>
                                        </p:clrVal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6" presetID="1" presetClass="emph" presetSubtype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indefinite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909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8" dur="indefinite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9" dur="indefinite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mph" presetSubtype="1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24" dur="indefinite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bg1"/>
                                        </p:clrVal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5" presetID="1" presetClass="emph" presetSubtype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indefinite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909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7" dur="indefinite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8" dur="indefinite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3196560" y="2145522"/>
            <a:ext cx="6791949" cy="778708"/>
          </a:xfrm>
          <a:noFill/>
        </p:spPr>
        <p:txBody>
          <a:bodyPr>
            <a:normAutofit fontScale="90000"/>
          </a:bodyPr>
          <a:lstStyle/>
          <a:p>
            <a:pPr algn="l"/>
            <a:r>
              <a:rPr lang="ru-RU" sz="153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rPr>
              <a:t>5 </a:t>
            </a:r>
            <a:r>
              <a:rPr lang="ru-RU" sz="153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rPr>
              <a:t>х </a:t>
            </a:r>
            <a:r>
              <a:rPr lang="ru-RU" sz="153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rPr>
              <a:t>9</a:t>
            </a:r>
            <a:r>
              <a:rPr lang="ru-RU" sz="1000" dirty="0">
                <a:latin typeface="Segoe Print" panose="02000600000000000000" pitchFamily="2" charset="0"/>
              </a:rPr>
              <a:t/>
            </a:r>
            <a:br>
              <a:rPr lang="ru-RU" sz="1000" dirty="0">
                <a:latin typeface="Segoe Print" panose="02000600000000000000" pitchFamily="2" charset="0"/>
              </a:rPr>
            </a:br>
            <a:endParaRPr lang="ru-RU" sz="3200" dirty="0">
              <a:solidFill>
                <a:srgbClr val="77A9D2"/>
              </a:solidFill>
              <a:effectLst/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7" name="Прямоугольник 6">
            <a:hlinkClick r:id="" action="ppaction://hlinkshowjump?jump=nextslide">
              <a:snd r:embed="rId3" name="chimes.wav"/>
            </a:hlinkClick>
          </p:cNvPr>
          <p:cNvSpPr/>
          <p:nvPr/>
        </p:nvSpPr>
        <p:spPr>
          <a:xfrm>
            <a:off x="7618586" y="3979702"/>
            <a:ext cx="3376800" cy="547200"/>
          </a:xfrm>
          <a:prstGeom prst="rect">
            <a:avLst/>
          </a:prstGeom>
          <a:blipFill>
            <a:blip r:embed="rId4"/>
            <a:stretch>
              <a:fillRect/>
            </a:stretch>
          </a:blip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92000" rtlCol="0" anchor="ctr"/>
          <a:lstStyle/>
          <a:p>
            <a:pPr algn="ctr"/>
            <a:r>
              <a:rPr lang="ru-RU" sz="40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  <a:cs typeface="Segoe UI Light" panose="020B0502040204020203" pitchFamily="34" charset="0"/>
              </a:rPr>
              <a:t>45</a:t>
            </a:r>
            <a:endParaRPr lang="ru-RU" sz="4000" b="1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Print" panose="02000600000000000000" pitchFamily="2" charset="0"/>
              <a:cs typeface="Segoe UI Light" panose="020B0502040204020203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7620470" y="5473605"/>
            <a:ext cx="3376800" cy="547200"/>
          </a:xfrm>
          <a:prstGeom prst="rect">
            <a:avLst/>
          </a:prstGeom>
          <a:blipFill>
            <a:blip r:embed="rId4"/>
            <a:stretch>
              <a:fillRect/>
            </a:stretch>
          </a:blip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92000" rtlCol="0" anchor="ctr"/>
          <a:lstStyle/>
          <a:p>
            <a:pPr algn="ctr"/>
            <a:r>
              <a:rPr lang="ru-RU" sz="40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  <a:cs typeface="Segoe UI Light" panose="020B0502040204020203" pitchFamily="34" charset="0"/>
              </a:rPr>
              <a:t>35</a:t>
            </a:r>
            <a:endParaRPr lang="ru-RU" sz="4000" b="1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Print" panose="02000600000000000000" pitchFamily="2" charset="0"/>
              <a:cs typeface="Segoe UI Light" panose="020B0502040204020203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7618586" y="4749963"/>
            <a:ext cx="3376800" cy="547200"/>
          </a:xfrm>
          <a:prstGeom prst="rect">
            <a:avLst/>
          </a:prstGeom>
          <a:blipFill>
            <a:blip r:embed="rId4"/>
            <a:stretch>
              <a:fillRect/>
            </a:stretch>
          </a:blip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92000" rtlCol="0" anchor="ctr"/>
          <a:lstStyle/>
          <a:p>
            <a:pPr algn="ctr"/>
            <a:r>
              <a:rPr lang="ru-RU" sz="40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  <a:cs typeface="Segoe UI Light" panose="020B0502040204020203" pitchFamily="34" charset="0"/>
              </a:rPr>
              <a:t>40</a:t>
            </a:r>
            <a:endParaRPr lang="ru-RU" sz="4000" b="1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Print" panose="02000600000000000000" pitchFamily="2" charset="0"/>
              <a:cs typeface="Segoe UI Light" panose="020B0502040204020203" pitchFamily="34" charset="0"/>
            </a:endParaRPr>
          </a:p>
        </p:txBody>
      </p:sp>
      <p:pic>
        <p:nvPicPr>
          <p:cNvPr id="18" name="Рисунок 1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9757" y="3029195"/>
            <a:ext cx="864489" cy="896339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3078" y="847813"/>
            <a:ext cx="362824" cy="410744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767404">
            <a:off x="10435976" y="2978990"/>
            <a:ext cx="638694" cy="842721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94507" y="574535"/>
            <a:ext cx="382530" cy="369108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94864" y="670328"/>
            <a:ext cx="586145" cy="743953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1835" y="918926"/>
            <a:ext cx="408635" cy="464358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3889" y="2352592"/>
            <a:ext cx="500801" cy="522575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34482" y="1106414"/>
            <a:ext cx="1827940" cy="1340241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296" y="1828894"/>
            <a:ext cx="573085" cy="652131"/>
          </a:xfrm>
          <a:prstGeom prst="rect">
            <a:avLst/>
          </a:prstGeom>
        </p:spPr>
      </p:pic>
      <p:pic>
        <p:nvPicPr>
          <p:cNvPr id="27" name="Рисунок 26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8861" y="2875167"/>
            <a:ext cx="416339" cy="438544"/>
          </a:xfrm>
          <a:prstGeom prst="rect">
            <a:avLst/>
          </a:prstGeom>
        </p:spPr>
      </p:pic>
      <p:pic>
        <p:nvPicPr>
          <p:cNvPr id="28" name="Рисунок 27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4165" y="5129123"/>
            <a:ext cx="1042447" cy="710168"/>
          </a:xfrm>
          <a:prstGeom prst="rect">
            <a:avLst/>
          </a:prstGeom>
        </p:spPr>
      </p:pic>
      <p:pic>
        <p:nvPicPr>
          <p:cNvPr id="29" name="Рисунок 28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296" y="267395"/>
            <a:ext cx="1645961" cy="1160836"/>
          </a:xfrm>
          <a:prstGeom prst="rect">
            <a:avLst/>
          </a:prstGeom>
        </p:spPr>
      </p:pic>
      <p:pic>
        <p:nvPicPr>
          <p:cNvPr id="30" name="Рисунок 29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88509" y="287281"/>
            <a:ext cx="555294" cy="529466"/>
          </a:xfrm>
          <a:prstGeom prst="rect">
            <a:avLst/>
          </a:prstGeom>
        </p:spPr>
      </p:pic>
      <p:pic>
        <p:nvPicPr>
          <p:cNvPr id="31" name="Рисунок 30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8913" y="393674"/>
            <a:ext cx="1809750" cy="638175"/>
          </a:xfrm>
          <a:prstGeom prst="rect">
            <a:avLst/>
          </a:prstGeom>
        </p:spPr>
      </p:pic>
      <p:pic>
        <p:nvPicPr>
          <p:cNvPr id="32" name="Рисунок 31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3838" y="3159355"/>
            <a:ext cx="2395938" cy="317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2417642"/>
      </p:ext>
    </p:extLst>
  </p:cSld>
  <p:clrMapOvr>
    <a:masterClrMapping/>
  </p:clrMapOvr>
  <p:transition spd="slow" advClick="0">
    <p:wip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1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6" dur="indefinite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bg1"/>
                                        </p:clrVal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mph" presetSubtype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indefinite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B9D07E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9" dur="indefinite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" dur="indefinite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" presetClass="emph" presetSubtype="1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15" dur="indefinite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bg1"/>
                                        </p:clrVal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6" presetID="1" presetClass="emph" presetSubtype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indefinite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909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8" dur="indefinite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9" dur="indefinite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mph" presetSubtype="1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24" dur="indefinite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bg1"/>
                                        </p:clrVal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5" presetID="1" presetClass="emph" presetSubtype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indefinite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909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7" dur="indefinite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8" dur="indefinite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</p:bldLst>
  </p:timing>
</p:sld>
</file>

<file path=ppt/theme/theme1.xml><?xml version="1.0" encoding="utf-8"?>
<a:theme xmlns:a="http://schemas.openxmlformats.org/drawingml/2006/main" name="Тема1">
  <a:themeElements>
    <a:clrScheme name="Другая 1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1E4E79"/>
      </a:hlink>
      <a:folHlink>
        <a:srgbClr val="1E4E79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Презентация2" id="{69433D8B-8606-4ADE-9BA3-CD2F4BDFBA5D}" vid="{297C542E-FF64-4EC1-ADFD-FD10CBAE33E0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_ip_UnifiedCompliancePolicyProperties xmlns="http://schemas.microsoft.com/sharepoint/v3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9AC5EAA778EFE4AB81F53BA0C48C9BB" ma:contentTypeVersion="" ma:contentTypeDescription="Create a new document." ma:contentTypeScope="" ma:versionID="84a7b908d236d3feec5cdc52fe85ba7c">
  <xsd:schema xmlns:xsd="http://www.w3.org/2001/XMLSchema" xmlns:xs="http://www.w3.org/2001/XMLSchema" xmlns:p="http://schemas.microsoft.com/office/2006/metadata/properties" xmlns:ns1="http://schemas.microsoft.com/sharepoint/v3" xmlns:ns2="6ee78bd2-4339-4042-adc0-bcc646419980" xmlns:ns3="2547570a-e5f4-4946-a4c3-82580e42479e" targetNamespace="http://schemas.microsoft.com/office/2006/metadata/properties" ma:root="true" ma:fieldsID="af74c33d54415a86935cc44ad597ec52" ns1:_="" ns2:_="" ns3:_="">
    <xsd:import namespace="http://schemas.microsoft.com/sharepoint/v3"/>
    <xsd:import namespace="6ee78bd2-4339-4042-adc0-bcc646419980"/>
    <xsd:import namespace="2547570a-e5f4-4946-a4c3-82580e42479e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ingHintHash" minOccurs="0"/>
                <xsd:element ref="ns3:SharedWithDetails" minOccurs="0"/>
                <xsd:element ref="ns1:_ip_UnifiedCompliancePolicyProperties" minOccurs="0"/>
                <xsd:element ref="ns1:_ip_UnifiedCompliancePolicyUIAc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11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12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ee78bd2-4339-4042-adc0-bcc646419980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ingHintHash" ma:index="9" nillable="true" ma:displayName="Sharing Hint Hash" ma:internalName="SharingHintHash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547570a-e5f4-4946-a4c3-82580e42479e" elementFormDefault="qualified">
    <xsd:import namespace="http://schemas.microsoft.com/office/2006/documentManagement/types"/>
    <xsd:import namespace="http://schemas.microsoft.com/office/infopath/2007/PartnerControls"/>
    <xsd:element name="SharedWithDetails" ma:index="10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3C2196CA-8D48-47B0-9C8C-268F70368960}">
  <ds:schemaRefs>
    <ds:schemaRef ds:uri="http://www.w3.org/XML/1998/namespace"/>
    <ds:schemaRef ds:uri="http://purl.org/dc/terms/"/>
    <ds:schemaRef ds:uri="http://purl.org/dc/dcmitype/"/>
    <ds:schemaRef ds:uri="6ee78bd2-4339-4042-adc0-bcc646419980"/>
    <ds:schemaRef ds:uri="http://schemas.openxmlformats.org/package/2006/metadata/core-properties"/>
    <ds:schemaRef ds:uri="http://purl.org/dc/elements/1.1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2547570a-e5f4-4946-a4c3-82580e42479e"/>
    <ds:schemaRef ds:uri="http://schemas.microsoft.com/sharepoint/v3"/>
  </ds:schemaRefs>
</ds:datastoreItem>
</file>

<file path=customXml/itemProps2.xml><?xml version="1.0" encoding="utf-8"?>
<ds:datastoreItem xmlns:ds="http://schemas.openxmlformats.org/officeDocument/2006/customXml" ds:itemID="{411738C6-D76B-4EA3-8A0C-A17BDC1DB5F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6ee78bd2-4339-4042-adc0-bcc646419980"/>
    <ds:schemaRef ds:uri="2547570a-e5f4-4946-a4c3-82580e42479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32EC10D1-364F-4DE0-9381-C780B9C7D790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Шаблон теста по математике с умной совой</Template>
  <TotalTime>0</TotalTime>
  <Words>71</Words>
  <Application>Microsoft Office PowerPoint</Application>
  <PresentationFormat>Широкоэкранный</PresentationFormat>
  <Paragraphs>38</Paragraphs>
  <Slides>10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7" baseType="lpstr">
      <vt:lpstr>Arial</vt:lpstr>
      <vt:lpstr>Calibri</vt:lpstr>
      <vt:lpstr>Cambria Math</vt:lpstr>
      <vt:lpstr>Segoe Print</vt:lpstr>
      <vt:lpstr>Segoe UI</vt:lpstr>
      <vt:lpstr>Segoe UI Light</vt:lpstr>
      <vt:lpstr>Тема1</vt:lpstr>
      <vt:lpstr>Презентация PowerPoint</vt:lpstr>
      <vt:lpstr>5 х 2 </vt:lpstr>
      <vt:lpstr>5 х 3 </vt:lpstr>
      <vt:lpstr>5 х 4 </vt:lpstr>
      <vt:lpstr>5 х 5 </vt:lpstr>
      <vt:lpstr>5 х 6 </vt:lpstr>
      <vt:lpstr>5 х 7 </vt:lpstr>
      <vt:lpstr>5 х 8 </vt:lpstr>
      <vt:lpstr>5 х 9 </vt:lpstr>
      <vt:lpstr>Молодец!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2022-05-11T12:40:26Z</dcterms:created>
  <dcterms:modified xsi:type="dcterms:W3CDTF">2023-10-07T11:47:52Z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0x01010019AC5EAA778EFE4AB81F53BA0C48C9BB</vt:lpwstr>
  </property>
</Properties>
</file>