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60" r:id="rId5"/>
    <p:sldId id="265" r:id="rId6"/>
    <p:sldId id="266" r:id="rId7"/>
    <p:sldId id="264" r:id="rId8"/>
    <p:sldId id="259" r:id="rId9"/>
    <p:sldId id="267" r:id="rId10"/>
    <p:sldId id="261" r:id="rId11"/>
    <p:sldId id="262" r:id="rId12"/>
    <p:sldId id="263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0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1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773EF3D3-C16C-43EE-AB65-609352EC6AD6}" type="datetimeFigureOut">
              <a:rPr lang="ru-RU"/>
              <a:pPr>
                <a:defRPr/>
              </a:pPr>
              <a:t>11.02.2018</a:t>
            </a:fld>
            <a:endParaRPr lang="ru-RU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A6ACC-4BAF-4FC2-99B9-1D8DC56132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607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4F269-B979-43BB-B4D0-79C15BA92BEB}" type="datetimeFigureOut">
              <a:rPr lang="ru-RU"/>
              <a:pPr>
                <a:defRPr/>
              </a:pPr>
              <a:t>11.02.2018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C6DBA-3422-4AFE-868B-BF24D089AF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484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179D7-F5CA-4D21-8E9E-251D0D6CEA18}" type="datetimeFigureOut">
              <a:rPr lang="ru-RU"/>
              <a:pPr>
                <a:defRPr/>
              </a:pPr>
              <a:t>11.02.2018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2F388-FBFC-4D11-B37B-D8A686404A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416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BAA8F-C790-4651-A524-4DAA08751588}" type="datetimeFigureOut">
              <a:rPr lang="ru-RU"/>
              <a:pPr>
                <a:defRPr/>
              </a:pPr>
              <a:t>11.02.2018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6FA58-4288-4EDD-BD66-9957AA327E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57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08601-1C55-499A-A33B-ECFA45B7217C}" type="datetimeFigureOut">
              <a:rPr lang="ru-RU"/>
              <a:pPr>
                <a:defRPr/>
              </a:pPr>
              <a:t>11.02.2018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F0835-7F64-40F7-B991-5CA6B1D65D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7884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6AD79-852F-4C67-8DC5-F18CB1A5BFAF}" type="datetimeFigureOut">
              <a:rPr lang="ru-RU"/>
              <a:pPr>
                <a:defRPr/>
              </a:pPr>
              <a:t>11.02.2018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6357D-5039-4E92-8A3D-E7046666D4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4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292F6-D852-419E-A385-5F0DBD99F6B3}" type="datetimeFigureOut">
              <a:rPr lang="ru-RU"/>
              <a:pPr>
                <a:defRPr/>
              </a:pPr>
              <a:t>11.02.2018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E7FC4-EB21-4E3E-859A-C5893ECC91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813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9685C-7E65-4837-A640-3F717E4BE6F8}" type="datetimeFigureOut">
              <a:rPr lang="ru-RU"/>
              <a:pPr>
                <a:defRPr/>
              </a:pPr>
              <a:t>11.02.2018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0F6AD-D153-45AB-96BB-1D8B7AA051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757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99B03-BE60-4157-8AD1-28EE59E892BC}" type="datetimeFigureOut">
              <a:rPr lang="ru-RU"/>
              <a:pPr>
                <a:defRPr/>
              </a:pPr>
              <a:t>11.02.2018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E4B65-14E7-4356-B01C-9491AF837C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723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FAB50-96E3-4C30-9417-115581580E50}" type="datetimeFigureOut">
              <a:rPr lang="ru-RU"/>
              <a:pPr>
                <a:defRPr/>
              </a:pPr>
              <a:t>11.02.2018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95BF3-252E-4C0E-A5A9-67E0F5FC27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342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8A551-0660-4F06-923D-B362DEA5209F}" type="datetimeFigureOut">
              <a:rPr lang="ru-RU"/>
              <a:pPr>
                <a:defRPr/>
              </a:pPr>
              <a:t>11.02.2018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359E4-E0B4-4D39-9E3F-6C66320773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872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43A2DF-FD8B-49AA-8A3E-4A296B30C6CB}" type="datetimeFigureOut">
              <a:rPr lang="ru-RU"/>
              <a:pPr>
                <a:defRPr/>
              </a:pPr>
              <a:t>11.02.2018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CC0AC2-B066-4369-9806-4B6589C72C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1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2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2" r:id="rId2"/>
    <p:sldLayoutId id="2147483847" r:id="rId3"/>
    <p:sldLayoutId id="2147483843" r:id="rId4"/>
    <p:sldLayoutId id="2147483844" r:id="rId5"/>
    <p:sldLayoutId id="2147483848" r:id="rId6"/>
    <p:sldLayoutId id="2147483849" r:id="rId7"/>
    <p:sldLayoutId id="2147483850" r:id="rId8"/>
    <p:sldLayoutId id="2147483851" r:id="rId9"/>
    <p:sldLayoutId id="2147483845" r:id="rId10"/>
    <p:sldLayoutId id="214748385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/>
          </a:p>
        </p:txBody>
      </p:sp>
      <p:pic>
        <p:nvPicPr>
          <p:cNvPr id="9220" name="Рисунок 5" descr="wallpaper_summer2009_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2916238" y="1773238"/>
            <a:ext cx="33115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9600" b="1">
                <a:solidFill>
                  <a:srgbClr val="7030A0"/>
                </a:solidFill>
                <a:latin typeface="Calibri" pitchFamily="34" charset="0"/>
              </a:rPr>
              <a:t>Лето. </a:t>
            </a:r>
          </a:p>
        </p:txBody>
      </p:sp>
      <p:pic>
        <p:nvPicPr>
          <p:cNvPr id="2" name="Detskie_pesni_minus_-_Pesnya_Krasnoj_shapochk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9632" y="70961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43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 descr="0_154cb_234c1a24_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Рисунок 2" descr="fox_00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8207375" cy="54006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611188" y="5805488"/>
            <a:ext cx="79930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dirty="0">
                <a:latin typeface="Calibri" pitchFamily="34" charset="0"/>
              </a:rPr>
              <a:t>Звери заняты заботой о подрастающих малышах. Утром лиса выводит лисят погреться на солнышке.</a:t>
            </a:r>
          </a:p>
        </p:txBody>
      </p:sp>
    </p:spTree>
  </p:cSld>
  <p:clrMapOvr>
    <a:masterClrMapping/>
  </p:clrMapOvr>
  <p:transition spd="slow" advTm="9211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 descr="0_154cb_234c1a24_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Рисунок 3" descr="95079b689991cd36e805400d3bdfde7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8135937" cy="5327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2268538" y="5949950"/>
            <a:ext cx="48688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>
                <a:latin typeface="Calibri" pitchFamily="34" charset="0"/>
              </a:rPr>
              <a:t>Играют возле своих нор барсучата.</a:t>
            </a:r>
          </a:p>
        </p:txBody>
      </p:sp>
    </p:spTree>
  </p:cSld>
  <p:clrMapOvr>
    <a:masterClrMapping/>
  </p:clrMapOvr>
  <p:transition spd="slow" advTm="4856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 descr="0_154cb_234c1a24_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Рисунок 2" descr="8638988f9e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4813"/>
            <a:ext cx="7993062" cy="55260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1692275" y="6092825"/>
            <a:ext cx="5903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>
                <a:latin typeface="Calibri" pitchFamily="34" charset="0"/>
              </a:rPr>
              <a:t>Выводит белка из гнезда своих бельчат.</a:t>
            </a:r>
          </a:p>
        </p:txBody>
      </p:sp>
    </p:spTree>
  </p:cSld>
  <p:clrMapOvr>
    <a:masterClrMapping/>
  </p:clrMapOvr>
  <p:transition spd="slow" advTm="4485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 descr="0_154cb_234c1a24_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Рисунок 2" descr="1989823000e60cda1dbf086f9a1a10e6023716588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98"/>
          <a:stretch>
            <a:fillRect/>
          </a:stretch>
        </p:blipFill>
        <p:spPr bwMode="auto">
          <a:xfrm>
            <a:off x="395288" y="333375"/>
            <a:ext cx="4105275" cy="30241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1508" name="Рисунок 3" descr="c771bc8e6dab9615b46a6a1e5fa7fd4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549275"/>
            <a:ext cx="3960812" cy="44640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1509" name="Рисунок 4" descr="ph0205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573463"/>
            <a:ext cx="4105275" cy="3079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21510" name="TextBox 5"/>
          <p:cNvSpPr txBox="1">
            <a:spLocks noChangeArrowheads="1"/>
          </p:cNvSpPr>
          <p:nvPr/>
        </p:nvSpPr>
        <p:spPr bwMode="auto">
          <a:xfrm>
            <a:off x="4932363" y="5445125"/>
            <a:ext cx="40322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>
                <a:latin typeface="Calibri" pitchFamily="34" charset="0"/>
              </a:rPr>
              <a:t>Поспевают ягоды – малина, ежевика, черника</a:t>
            </a:r>
            <a:r>
              <a:rPr lang="ru-RU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ransition spd="slow" advTm="6387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1" descr="0_154cb_234c1a24_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Рисунок 2" descr="img_2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4897438" cy="6057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5292725" y="1557338"/>
            <a:ext cx="360045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 dirty="0">
                <a:latin typeface="Calibri" pitchFamily="34" charset="0"/>
              </a:rPr>
              <a:t>Зверям в июле – приволье. Много вкусных лакомств приготовил для них лес: сладкие ягоды, сочные травы, молодые нежные коренья, грибы. Медведь лакомится малиной.</a:t>
            </a:r>
          </a:p>
        </p:txBody>
      </p:sp>
    </p:spTree>
  </p:cSld>
  <p:clrMapOvr>
    <a:masterClrMapping/>
  </p:clrMapOvr>
  <p:transition spd="slow" advTm="15397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1" descr="0_154cb_234c1a24_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Рисунок 2" descr="20470170003494106a97540fe1d3f2a9e94f2e08e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03"/>
          <a:stretch>
            <a:fillRect/>
          </a:stretch>
        </p:blipFill>
        <p:spPr bwMode="auto">
          <a:xfrm>
            <a:off x="323850" y="260350"/>
            <a:ext cx="5903913" cy="61928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6372225" y="2708275"/>
            <a:ext cx="27717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 dirty="0">
                <a:latin typeface="Calibri" pitchFamily="34" charset="0"/>
              </a:rPr>
              <a:t>Еж  ловит насекомых.</a:t>
            </a:r>
          </a:p>
        </p:txBody>
      </p:sp>
    </p:spTree>
  </p:cSld>
  <p:clrMapOvr>
    <a:masterClrMapping/>
  </p:clrMapOvr>
  <p:transition spd="slow" advTm="3658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1" descr="0_154cb_234c1a24_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Рисунок 2" descr="badger-eat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5976938" cy="6191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6516688" y="2420938"/>
            <a:ext cx="2159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>
                <a:latin typeface="Calibri" pitchFamily="34" charset="0"/>
              </a:rPr>
              <a:t>Барсук любит пообедать яйцами птиц.</a:t>
            </a:r>
          </a:p>
        </p:txBody>
      </p:sp>
    </p:spTree>
  </p:cSld>
  <p:clrMapOvr>
    <a:masterClrMapping/>
  </p:clrMapOvr>
  <p:transition spd="slow" advTm="4559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1" descr="0_154cb_234c1a24_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Рисунок 2" descr="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" t="2333" r="2841" b="4329"/>
          <a:stretch>
            <a:fillRect/>
          </a:stretch>
        </p:blipFill>
        <p:spPr bwMode="auto">
          <a:xfrm>
            <a:off x="323850" y="333375"/>
            <a:ext cx="5832475" cy="6191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6300788" y="1916113"/>
            <a:ext cx="2447925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 dirty="0">
                <a:latin typeface="Calibri" pitchFamily="34" charset="0"/>
              </a:rPr>
              <a:t>Август – последний летний месяц. Красное лето идет </a:t>
            </a:r>
            <a:r>
              <a:rPr lang="ru-RU" sz="3200" b="1" dirty="0">
                <a:latin typeface="Calibri" pitchFamily="34" charset="0"/>
              </a:rPr>
              <a:t>на</a:t>
            </a:r>
            <a:r>
              <a:rPr lang="ru-RU" sz="2800" b="1" dirty="0">
                <a:latin typeface="Calibri" pitchFamily="34" charset="0"/>
              </a:rPr>
              <a:t> убыль, дни становятся короче.</a:t>
            </a:r>
          </a:p>
        </p:txBody>
      </p:sp>
    </p:spTree>
  </p:cSld>
  <p:clrMapOvr>
    <a:masterClrMapping/>
  </p:clrMapOvr>
  <p:transition spd="slow" advTm="8157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1" descr="0_154cb_234c1a24_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Рисунок 2" descr="9ff519b684c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8207375" cy="54721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1619250" y="6021388"/>
            <a:ext cx="6048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>
                <a:latin typeface="Calibri" pitchFamily="34" charset="0"/>
              </a:rPr>
              <a:t>В садах созревают яблоки, сливы, груши.</a:t>
            </a:r>
          </a:p>
        </p:txBody>
      </p:sp>
    </p:spTree>
  </p:cSld>
  <p:clrMapOvr>
    <a:masterClrMapping/>
  </p:clrMapOvr>
  <p:transition spd="slow" advTm="4814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1" descr="0_154cb_234c1a24_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Рисунок 2" descr="img0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4032250" cy="30241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8676" name="Рисунок 3" descr="data_191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04813"/>
            <a:ext cx="3887787" cy="45370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8677" name="Рисунок 4" descr="svekl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73463"/>
            <a:ext cx="4105275" cy="30781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28678" name="TextBox 5"/>
          <p:cNvSpPr txBox="1">
            <a:spLocks noChangeArrowheads="1"/>
          </p:cNvSpPr>
          <p:nvPr/>
        </p:nvSpPr>
        <p:spPr bwMode="auto">
          <a:xfrm>
            <a:off x="4859338" y="5661025"/>
            <a:ext cx="36004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>
                <a:latin typeface="Calibri" pitchFamily="34" charset="0"/>
              </a:rPr>
              <a:t>В огороде – морковь, лук, свекла.</a:t>
            </a:r>
          </a:p>
        </p:txBody>
      </p:sp>
    </p:spTree>
  </p:cSld>
  <p:clrMapOvr>
    <a:masterClrMapping/>
  </p:clrMapOvr>
  <p:transition spd="slow" advTm="523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3" descr="0_154cb_234c1a24_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Рисунок 4" descr="img07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429" y="260350"/>
            <a:ext cx="2736850" cy="4895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44" name="Рисунок 5" descr="img07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60350"/>
            <a:ext cx="2736850" cy="49688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45" name="Рисунок 7" descr="img07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2808287" cy="4895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10246" name="TextBox 8"/>
          <p:cNvSpPr txBox="1">
            <a:spLocks noChangeArrowheads="1"/>
          </p:cNvSpPr>
          <p:nvPr/>
        </p:nvSpPr>
        <p:spPr bwMode="auto">
          <a:xfrm>
            <a:off x="744174" y="5473005"/>
            <a:ext cx="813752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 dirty="0">
                <a:latin typeface="Calibri" pitchFamily="34" charset="0"/>
              </a:rPr>
              <a:t>Вот и пришло долгожданное лето, самое теплое время года. Называются летние месяцы: июнь, июль, август. Их  величают сыновьями лета.</a:t>
            </a:r>
          </a:p>
        </p:txBody>
      </p:sp>
    </p:spTree>
  </p:cSld>
  <p:clrMapOvr>
    <a:masterClrMapping/>
  </p:clrMapOvr>
  <p:transition spd="slow" advTm="13898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1" descr="0_154cb_234c1a24_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Рисунок 2" descr="60862011_1277652790_62e313def81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6250"/>
            <a:ext cx="6096000" cy="59451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29700" name="TextBox 3"/>
          <p:cNvSpPr txBox="1">
            <a:spLocks noChangeArrowheads="1"/>
          </p:cNvSpPr>
          <p:nvPr/>
        </p:nvSpPr>
        <p:spPr bwMode="auto">
          <a:xfrm>
            <a:off x="6516688" y="2420938"/>
            <a:ext cx="22320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>
                <a:latin typeface="Calibri" pitchFamily="34" charset="0"/>
              </a:rPr>
              <a:t>В полях наливаются спелостью колосья ржи, пшеницы.</a:t>
            </a:r>
          </a:p>
        </p:txBody>
      </p:sp>
    </p:spTree>
  </p:cSld>
  <p:clrMapOvr>
    <a:masterClrMapping/>
  </p:clrMapOvr>
  <p:transition spd="slow" advTm="5745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1" descr="0_154cb_234c1a24_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Рисунок 2" descr="fed1321aef32365417e848a61b9e02e0_fu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6250"/>
            <a:ext cx="6048375" cy="5989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0724" name="TextBox 3"/>
          <p:cNvSpPr txBox="1">
            <a:spLocks noChangeArrowheads="1"/>
          </p:cNvSpPr>
          <p:nvPr/>
        </p:nvSpPr>
        <p:spPr bwMode="auto">
          <a:xfrm>
            <a:off x="6443663" y="2060575"/>
            <a:ext cx="230505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>
                <a:latin typeface="Calibri" pitchFamily="34" charset="0"/>
              </a:rPr>
              <a:t>В лесу много грибов, ягод, орехов. Поэтому и зовут август  в народе «хлебосолом».</a:t>
            </a:r>
          </a:p>
        </p:txBody>
      </p:sp>
    </p:spTree>
  </p:cSld>
  <p:clrMapOvr>
    <a:masterClrMapping/>
  </p:clrMapOvr>
  <p:transition spd="slow" advTm="8105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1" descr="0_154cb_234c1a24_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97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Рисунок 3" descr="CIMG0320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5832475" cy="61864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6372200" y="995977"/>
            <a:ext cx="2520975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 dirty="0">
                <a:latin typeface="Calibri" pitchFamily="34" charset="0"/>
              </a:rPr>
              <a:t>В конце августа появляются на деревьях первые желтые листочки – приметы ранней осени. Лето заканчивается.</a:t>
            </a:r>
          </a:p>
        </p:txBody>
      </p:sp>
    </p:spTree>
  </p:cSld>
  <p:clrMapOvr>
    <a:masterClrMapping/>
  </p:clrMapOvr>
  <p:transition spd="slow" advTm="10108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 descr="0_154cb_234c1a24_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Рисунок 2" descr="5b02be789f4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8424862" cy="48974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323850" y="5300663"/>
            <a:ext cx="84963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 dirty="0">
                <a:latin typeface="Calibri" pitchFamily="34" charset="0"/>
              </a:rPr>
              <a:t>В </a:t>
            </a:r>
            <a:r>
              <a:rPr lang="ru-RU" sz="2400" b="1" dirty="0" smtClean="0">
                <a:latin typeface="Calibri" pitchFamily="34" charset="0"/>
              </a:rPr>
              <a:t>июне </a:t>
            </a:r>
            <a:r>
              <a:rPr lang="ru-RU" sz="2400" b="1" dirty="0">
                <a:latin typeface="Calibri" pitchFamily="34" charset="0"/>
              </a:rPr>
              <a:t>густые сочные травы украшены цветами, зелень на деревьях и кустах свежая, ярко-зеленая. Листья раскрылись, окрепли.</a:t>
            </a:r>
          </a:p>
        </p:txBody>
      </p:sp>
    </p:spTree>
  </p:cSld>
  <p:clrMapOvr>
    <a:masterClrMapping/>
  </p:clrMapOvr>
  <p:transition spd="slow" advTm="13011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 descr="0_154cb_234c1a24_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Рисунок 2" descr="119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54000"/>
            <a:ext cx="5761038" cy="6270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6335713" y="1052736"/>
            <a:ext cx="2808287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 dirty="0">
                <a:latin typeface="Calibri" pitchFamily="34" charset="0"/>
              </a:rPr>
              <a:t>На лесных полянках загораются в зеленой траве алые огоньки душистой ягоды земляники. Поэтому и называют июнь «земляничником».</a:t>
            </a:r>
          </a:p>
        </p:txBody>
      </p:sp>
    </p:spTree>
  </p:cSld>
  <p:clrMapOvr>
    <a:masterClrMapping/>
  </p:clrMapOvr>
  <p:transition spd="slow" advTm="12389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" descr="0_154cb_234c1a24_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Рисунок 2" descr="0_45848_93f25491_X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4813"/>
            <a:ext cx="8424863" cy="5111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323850" y="5732463"/>
            <a:ext cx="85693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 dirty="0">
                <a:latin typeface="Calibri" pitchFamily="34" charset="0"/>
              </a:rPr>
              <a:t>В лесах и лугах порхают бабочки, стрекозы, пьют нектар из цветов пчелы и шмели.</a:t>
            </a:r>
          </a:p>
        </p:txBody>
      </p:sp>
    </p:spTree>
  </p:cSld>
  <p:clrMapOvr>
    <a:masterClrMapping/>
  </p:clrMapOvr>
  <p:transition spd="slow" advTm="8048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 descr="0_154cb_234c1a24_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Рисунок 2" descr="8cc9ec331c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72"/>
          <a:stretch>
            <a:fillRect/>
          </a:stretch>
        </p:blipFill>
        <p:spPr bwMode="auto">
          <a:xfrm>
            <a:off x="323850" y="333375"/>
            <a:ext cx="5472113" cy="62642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6012160" y="1916831"/>
            <a:ext cx="298926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 dirty="0">
                <a:latin typeface="Calibri" pitchFamily="34" charset="0"/>
              </a:rPr>
              <a:t>В июне люди начинают косить траву.</a:t>
            </a:r>
          </a:p>
        </p:txBody>
      </p:sp>
    </p:spTree>
  </p:cSld>
  <p:clrMapOvr>
    <a:masterClrMapping/>
  </p:clrMapOvr>
  <p:transition spd="slow" advTm="4855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" descr="0_154cb_234c1a24_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Рисунок 2" descr="(www.картинки.cc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5472113" cy="6237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5940425" y="962948"/>
            <a:ext cx="3024188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 dirty="0">
                <a:latin typeface="Calibri" pitchFamily="34" charset="0"/>
              </a:rPr>
              <a:t>У  птиц в гнезде появились горластые, прожорливые птенцы. Они широко раскрывают клювы, ждут, когда родители угостят их мошкой.</a:t>
            </a:r>
          </a:p>
        </p:txBody>
      </p:sp>
    </p:spTree>
  </p:cSld>
  <p:clrMapOvr>
    <a:masterClrMapping/>
  </p:clrMapOvr>
  <p:transition spd="slow" advTm="11006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 descr="0_154cb_234c1a24_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Рисунок 2" descr="0_4244b_7eae4843_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4"/>
            <a:ext cx="4151798" cy="3095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2292" name="Рисунок 3" descr="d617f4c340a87b405466489f67f8d1d1076f5dc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102" y="333375"/>
            <a:ext cx="4115073" cy="43917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2293" name="Рисунок 4" descr="4447648548521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775043"/>
            <a:ext cx="4033143" cy="28226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12294" name="TextBox 5"/>
          <p:cNvSpPr txBox="1">
            <a:spLocks noChangeArrowheads="1"/>
          </p:cNvSpPr>
          <p:nvPr/>
        </p:nvSpPr>
        <p:spPr bwMode="auto">
          <a:xfrm>
            <a:off x="4932363" y="5445125"/>
            <a:ext cx="39608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>
                <a:latin typeface="Calibri" pitchFamily="34" charset="0"/>
              </a:rPr>
              <a:t>Цветет малина, рябина, благоухает жасмин.</a:t>
            </a:r>
          </a:p>
        </p:txBody>
      </p:sp>
    </p:spTree>
  </p:cSld>
  <p:clrMapOvr>
    <a:masterClrMapping/>
  </p:clrMapOvr>
  <p:transition spd="slow" advTm="591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 descr="0_154cb_234c1a24_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Рисунок 2" descr="0_2208c_df536ce6_X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5472113" cy="61198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5940425" y="1341438"/>
            <a:ext cx="295275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 dirty="0">
                <a:latin typeface="Calibri" pitchFamily="34" charset="0"/>
              </a:rPr>
              <a:t>Июль – второй месяц лета. В народе его называют «сердцем лета». Яркие цветы украшают луга и поля, цветут ромашки, колокольчики, васильки. </a:t>
            </a:r>
          </a:p>
        </p:txBody>
      </p:sp>
    </p:spTree>
  </p:cSld>
  <p:clrMapOvr>
    <a:masterClrMapping/>
  </p:clrMapOvr>
  <p:transition spd="slow" advTm="13897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277</TotalTime>
  <Words>308</Words>
  <Application>Microsoft Office PowerPoint</Application>
  <PresentationFormat>Экран (4:3)</PresentationFormat>
  <Paragraphs>22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Начальная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777</cp:lastModifiedBy>
  <cp:revision>21</cp:revision>
  <dcterms:created xsi:type="dcterms:W3CDTF">2011-06-26T20:05:20Z</dcterms:created>
  <dcterms:modified xsi:type="dcterms:W3CDTF">2018-02-11T14:41:33Z</dcterms:modified>
</cp:coreProperties>
</file>