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1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5" r:id="rId13"/>
    <p:sldId id="262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9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2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2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0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DA0B-B9E6-4B1A-BBB6-5C8DAB14B9DC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7AE3-50B2-4D6E-89EA-DD101262B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chportfolio.ru/dzarasovalla" TargetMode="External"/><Relationship Id="rId2" Type="http://schemas.openxmlformats.org/officeDocument/2006/relationships/hyperlink" Target="http://uchportfolio.ru/blogs/read/?id=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Мастер-класс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Учителя информатики СП МКОУ СОШ №3 </a:t>
            </a:r>
            <a:r>
              <a:rPr lang="ru-RU" sz="2400" dirty="0" err="1" smtClean="0"/>
              <a:t>г.Алагира</a:t>
            </a:r>
            <a:r>
              <a:rPr lang="ru-RU" sz="2400" dirty="0" smtClean="0"/>
              <a:t>, РСО-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Алания   </a:t>
            </a:r>
            <a:r>
              <a:rPr lang="ru-RU" sz="2400" dirty="0" err="1" smtClean="0"/>
              <a:t>Дзарасовой</a:t>
            </a:r>
            <a:r>
              <a:rPr lang="ru-RU" sz="2400" dirty="0" smtClean="0"/>
              <a:t> Аллы </a:t>
            </a:r>
            <a:r>
              <a:rPr lang="ru-RU" sz="2400" dirty="0" err="1" smtClean="0"/>
              <a:t>Созырикоевны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 smtClean="0"/>
              <a:t>производственной учебе</a:t>
            </a:r>
            <a:endParaRPr lang="ru-RU" sz="2400" dirty="0" smtClean="0"/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Тема: «Создание учителем электронного портфолио» на сайте </a:t>
            </a:r>
            <a:r>
              <a:rPr lang="ru-RU" sz="2400" b="1" dirty="0" err="1" smtClean="0">
                <a:solidFill>
                  <a:srgbClr val="FF0000"/>
                </a:solidFill>
              </a:rPr>
              <a:t>УчПортфолио.ру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dirty="0" smtClean="0"/>
              <a:t>25.12.2015г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9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4754"/>
            <a:ext cx="7341840" cy="55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36133"/>
            <a:ext cx="7269832" cy="545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868546" cy="515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 учеников под единым адресом электронной почты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4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14955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6532984" cy="48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сообществах, размещение учебных материалов, использование учебных материалов коллег, размещенных на сайте, мастер-классов, конкурсных работ, статей и многое другое.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5207224" cy="41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51" y="1124744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Использовала материалы электронного портфолио 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http://uchportfolio.ru/blogs/read/?</a:t>
            </a:r>
            <a:r>
              <a:rPr lang="en-US" dirty="0" smtClean="0">
                <a:hlinkClick r:id="rId2"/>
              </a:rPr>
              <a:t>id=4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uchportfolio.ru/dzarasovalla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3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преимуществами использования конструктора на этом сайте </a:t>
            </a:r>
            <a:r>
              <a:rPr lang="ru-RU" dirty="0" smtClean="0"/>
              <a:t>являются: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25" y="1268760"/>
            <a:ext cx="6701390" cy="536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7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778" y="404664"/>
            <a:ext cx="784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простота использования и заполнения, введения новых данных о себе;</a:t>
            </a:r>
          </a:p>
        </p:txBody>
      </p:sp>
    </p:spTree>
    <p:extLst>
      <p:ext uri="{BB962C8B-B14F-4D97-AF65-F5344CB8AC3E}">
        <p14:creationId xmlns:p14="http://schemas.microsoft.com/office/powerpoint/2010/main" val="21552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систематизирование и своевременное обновление профессиональной информации о своей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93" y="1412776"/>
            <a:ext cx="5981310" cy="47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0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возможность общаться с коллегами, добавлять в друзья, обмениваться достижениями и  новыми поставленными целями в учебной работе;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6066"/>
            <a:ext cx="6552728" cy="524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3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создание и ведение своего информационного блока, посвященного одной сфере своей учебной работы или сразу всем;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00056" cy="528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8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возможность комментировать портфолио других участников проекта и ограничить видимость своего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4" y="980728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1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помощь в создании организационной и методическо-информационной поддержки учителя.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40" y="1556792"/>
            <a:ext cx="5855296" cy="46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5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948264" cy="52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Настройка внешнего вида на свое усмотрение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Давид</cp:lastModifiedBy>
  <cp:revision>18</cp:revision>
  <dcterms:created xsi:type="dcterms:W3CDTF">2015-11-16T11:00:31Z</dcterms:created>
  <dcterms:modified xsi:type="dcterms:W3CDTF">2015-12-25T08:44:15Z</dcterms:modified>
</cp:coreProperties>
</file>