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57" r:id="rId8"/>
    <p:sldId id="268" r:id="rId9"/>
    <p:sldId id="258" r:id="rId10"/>
    <p:sldId id="269" r:id="rId11"/>
    <p:sldId id="261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B785C2-D16F-4F59-AF3E-8E6CA17FC69E}" type="datetimeFigureOut">
              <a:rPr lang="ru-RU" smtClean="0"/>
              <a:t>17.02.2018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61D74D-2B78-4D7D-B5FB-72EEE1002C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6172200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7543800" cy="2152650"/>
          </a:xfrm>
        </p:spPr>
        <p:txBody>
          <a:bodyPr/>
          <a:lstStyle/>
          <a:p>
            <a:r>
              <a:rPr lang="ru-RU" dirty="0" smtClean="0"/>
              <a:t>Литературное чтение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428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6172200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7543800" cy="2152650"/>
          </a:xfrm>
        </p:spPr>
        <p:txBody>
          <a:bodyPr/>
          <a:lstStyle/>
          <a:p>
            <a:r>
              <a:rPr lang="ru-RU" dirty="0" smtClean="0"/>
              <a:t>Литературное чтение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12968" cy="6480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недаром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неспроста, т.е. есть причины;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засуетилось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действовать торопливо, быстро;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нудит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принуждает, заставляет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хлопочет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-трудится,  суетится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трезвон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-радостный звон; пуще- сильнее, больше;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аперекор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против, противоположно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чему-либо или кому- либо.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/>
          </a:p>
          <a:p>
            <a:pPr marL="4572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30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6172200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7543800" cy="2152650"/>
          </a:xfrm>
        </p:spPr>
        <p:txBody>
          <a:bodyPr/>
          <a:lstStyle/>
          <a:p>
            <a:r>
              <a:rPr lang="ru-RU" dirty="0" smtClean="0"/>
              <a:t>Литературное чтение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7992888" cy="64087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Позывные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Лютуют ночные морозы,</a:t>
            </a:r>
          </a:p>
          <a:p>
            <a:pPr marL="4572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Холодные  ветры свистят.</a:t>
            </a:r>
          </a:p>
          <a:p>
            <a:pPr marL="4572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Осины, дубы и березы</a:t>
            </a:r>
          </a:p>
          <a:p>
            <a:pPr marL="4572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зябкими звездами спят.</a:t>
            </a:r>
          </a:p>
          <a:p>
            <a:pPr marL="4572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в воздухе есть перемены,</a:t>
            </a:r>
          </a:p>
          <a:p>
            <a:pPr marL="4572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разбудили сосну:</a:t>
            </a:r>
          </a:p>
          <a:p>
            <a:pPr marL="4572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Иголочки, словно антенны,</a:t>
            </a:r>
          </a:p>
          <a:p>
            <a:pPr marL="4572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уловили весну.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3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6172200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7543800" cy="2152650"/>
          </a:xfrm>
        </p:spPr>
        <p:txBody>
          <a:bodyPr/>
          <a:lstStyle/>
          <a:p>
            <a:r>
              <a:rPr lang="ru-RU" dirty="0" smtClean="0"/>
              <a:t>Литературное чтение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712968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!ОДАР ЙЕ ЁСВ И! АНСЕВ, АНСЕВ</a:t>
            </a:r>
          </a:p>
          <a:p>
            <a:endParaRPr lang="ru-RU" dirty="0"/>
          </a:p>
        </p:txBody>
      </p:sp>
      <p:pic>
        <p:nvPicPr>
          <p:cNvPr id="1026" name="Picture 2" descr="Картинки по запросу думающий смайл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030" y="2636912"/>
            <a:ext cx="5119423" cy="38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весна весна и все ей рад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95"/>
            <a:ext cx="9113606" cy="683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24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6172200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7543800" cy="2152650"/>
          </a:xfrm>
        </p:spPr>
        <p:txBody>
          <a:bodyPr/>
          <a:lstStyle/>
          <a:p>
            <a:r>
              <a:rPr lang="ru-RU" dirty="0" smtClean="0"/>
              <a:t>Литературное чтение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64096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ВЕЧТЮТ ЧИВОНАВИ  РОДЁФ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ртинки по запросу думающий смайл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030" y="2636912"/>
            <a:ext cx="5119423" cy="38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1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416861" cy="538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5220072" y="1844824"/>
            <a:ext cx="3346704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dirty="0" smtClean="0"/>
              <a:t>Федор Иванович Тютчев </a:t>
            </a:r>
            <a:endParaRPr lang="ru-RU" sz="3600" dirty="0" smtClean="0"/>
          </a:p>
          <a:p>
            <a:pPr marL="45720" indent="0" algn="ctr">
              <a:buNone/>
            </a:pPr>
            <a:r>
              <a:rPr lang="ru-RU" sz="3600" dirty="0" smtClean="0"/>
              <a:t>(</a:t>
            </a:r>
            <a:r>
              <a:rPr lang="ru-RU" sz="3600" dirty="0" smtClean="0"/>
              <a:t>1803 – </a:t>
            </a:r>
            <a:r>
              <a:rPr lang="ru-RU" sz="3600" dirty="0" smtClean="0"/>
              <a:t>1873)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5329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6172200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7543800" cy="2152650"/>
          </a:xfrm>
        </p:spPr>
        <p:txBody>
          <a:bodyPr/>
          <a:lstStyle/>
          <a:p>
            <a:r>
              <a:rPr lang="ru-RU" dirty="0" smtClean="0"/>
              <a:t>Литературное чтение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438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568952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/>
              <a:t>Познакомиться </a:t>
            </a:r>
            <a:r>
              <a:rPr lang="ru-RU" sz="3200" dirty="0" smtClean="0"/>
              <a:t>с творчеством Ф.И. Тютчева</a:t>
            </a:r>
            <a:r>
              <a:rPr lang="ru-RU" sz="3200" dirty="0" smtClean="0"/>
              <a:t>;</a:t>
            </a:r>
          </a:p>
          <a:p>
            <a:pPr marL="4572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- у</a:t>
            </a:r>
            <a:r>
              <a:rPr lang="ru-RU" sz="3200" dirty="0" smtClean="0"/>
              <a:t>читься </a:t>
            </a:r>
            <a:r>
              <a:rPr lang="ru-RU" sz="3200" dirty="0" smtClean="0"/>
              <a:t>анализировать </a:t>
            </a:r>
            <a:r>
              <a:rPr lang="ru-RU" sz="3200" dirty="0" smtClean="0"/>
              <a:t>стихотворение;</a:t>
            </a:r>
          </a:p>
          <a:p>
            <a:pPr marL="45720" indent="0">
              <a:buNone/>
            </a:pPr>
            <a:r>
              <a:rPr lang="ru-RU" sz="3200" dirty="0" smtClean="0"/>
              <a:t>- воспринимать </a:t>
            </a:r>
            <a:r>
              <a:rPr lang="ru-RU" sz="3200" dirty="0" smtClean="0"/>
              <a:t>выраженные в них чувства;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24744"/>
            <a:ext cx="87129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1912" y="3212976"/>
            <a:ext cx="87129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74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138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Литературное чтение</vt:lpstr>
      <vt:lpstr>Презентация PowerPoint</vt:lpstr>
      <vt:lpstr>Литературное чтение</vt:lpstr>
      <vt:lpstr>Презентация PowerPoint</vt:lpstr>
      <vt:lpstr>Литературное чтение</vt:lpstr>
      <vt:lpstr>Презентация PowerPoint</vt:lpstr>
      <vt:lpstr>Презентация PowerPoint</vt:lpstr>
      <vt:lpstr>Литературное чтение</vt:lpstr>
      <vt:lpstr>Цели урока</vt:lpstr>
      <vt:lpstr>Литературное чтение</vt:lpstr>
      <vt:lpstr>Презентация PowerPoint</vt:lpstr>
      <vt:lpstr>Литературное чтение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</dc:title>
  <dc:creator>1</dc:creator>
  <cp:lastModifiedBy>Виктория Тен</cp:lastModifiedBy>
  <cp:revision>6</cp:revision>
  <dcterms:created xsi:type="dcterms:W3CDTF">2016-02-18T03:16:04Z</dcterms:created>
  <dcterms:modified xsi:type="dcterms:W3CDTF">2018-02-17T11:18:54Z</dcterms:modified>
</cp:coreProperties>
</file>