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4456516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rgbClr val="FFFF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85720" y="285728"/>
            <a:ext cx="8572560" cy="65722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2B17-EBCC-4CF7-8ECB-F435EC04A948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FBA2-EFEE-4C39-8BC2-9A21AAC6E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E36C0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4</cp:revision>
  <dcterms:created xsi:type="dcterms:W3CDTF">2014-06-25T07:01:43Z</dcterms:created>
  <dcterms:modified xsi:type="dcterms:W3CDTF">2015-01-08T15:36:21Z</dcterms:modified>
</cp:coreProperties>
</file>