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80" autoAdjust="0"/>
  </p:normalViewPr>
  <p:slideViewPr>
    <p:cSldViewPr>
      <p:cViewPr>
        <p:scale>
          <a:sx n="60" d="100"/>
          <a:sy n="60" d="100"/>
        </p:scale>
        <p:origin x="-109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BF709-6B61-47BF-BDCC-B22BA983FE5D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DB9A0-701E-4514-99D6-A98D59150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61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DB9A0-701E-4514-99D6-A98D5915073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889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DB9A0-701E-4514-99D6-A98D5915073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038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DB9A0-701E-4514-99D6-A98D5915073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15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1D27-5128-4FA9-9BAE-2A01F6565D8C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D44-D233-40CD-BABA-F975E2720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15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1D27-5128-4FA9-9BAE-2A01F6565D8C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D44-D233-40CD-BABA-F975E2720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75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1D27-5128-4FA9-9BAE-2A01F6565D8C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D44-D233-40CD-BABA-F975E2720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22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1D27-5128-4FA9-9BAE-2A01F6565D8C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D44-D233-40CD-BABA-F975E2720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96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1D27-5128-4FA9-9BAE-2A01F6565D8C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D44-D233-40CD-BABA-F975E2720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18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1D27-5128-4FA9-9BAE-2A01F6565D8C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D44-D233-40CD-BABA-F975E2720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34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1D27-5128-4FA9-9BAE-2A01F6565D8C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D44-D233-40CD-BABA-F975E2720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41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1D27-5128-4FA9-9BAE-2A01F6565D8C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D44-D233-40CD-BABA-F975E2720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57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1D27-5128-4FA9-9BAE-2A01F6565D8C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D44-D233-40CD-BABA-F975E2720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95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1D27-5128-4FA9-9BAE-2A01F6565D8C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D44-D233-40CD-BABA-F975E2720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33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1D27-5128-4FA9-9BAE-2A01F6565D8C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FD44-D233-40CD-BABA-F975E2720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76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F1D27-5128-4FA9-9BAE-2A01F6565D8C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5FD44-D233-40CD-BABA-F975E2720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66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e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Интерактивные задания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509120"/>
            <a:ext cx="6400800" cy="1176536"/>
          </a:xfrm>
        </p:spPr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Брехова Ирина Геннадьевна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Найди лишнее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313" y="4110320"/>
            <a:ext cx="2805392" cy="219755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3789040"/>
            <a:ext cx="2104985" cy="23884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541" y="1484784"/>
            <a:ext cx="1590936" cy="18450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482" y="1653399"/>
            <a:ext cx="180020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86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Выбери из множества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229099"/>
            <a:ext cx="1728192" cy="253887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991" y="3844012"/>
            <a:ext cx="1872208" cy="24548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844012"/>
            <a:ext cx="1930004" cy="24318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432021"/>
            <a:ext cx="1976188" cy="21330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32068"/>
            <a:ext cx="1661592" cy="166901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89" y="3430914"/>
            <a:ext cx="3258000" cy="32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8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-0.75226 0.4655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22" y="2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-0.23385 0.3666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1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-0.31806 0.010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03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Заполни пропуски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2308" y="1556792"/>
            <a:ext cx="527792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0" dirty="0" smtClean="0"/>
              <a:t>1      3               </a:t>
            </a:r>
            <a:endParaRPr lang="ru-RU" sz="13000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4293096"/>
            <a:ext cx="20882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0" dirty="0" smtClean="0">
                <a:solidFill>
                  <a:srgbClr val="002060"/>
                </a:solidFill>
              </a:rPr>
              <a:t>2</a:t>
            </a:r>
            <a:endParaRPr lang="ru-RU" sz="13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2080" y="4293095"/>
            <a:ext cx="10081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0" dirty="0" smtClean="0">
                <a:solidFill>
                  <a:srgbClr val="002060"/>
                </a:solidFill>
              </a:rPr>
              <a:t>4</a:t>
            </a:r>
            <a:endParaRPr lang="ru-RU" sz="1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86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0.13785 -0.3939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92" y="-1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Развитие внимания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556792"/>
            <a:ext cx="158417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96136" y="1556792"/>
            <a:ext cx="1944216" cy="1872208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99592" y="4149080"/>
            <a:ext cx="1800200" cy="1800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860032" y="4149080"/>
            <a:ext cx="3096344" cy="15841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3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C 0.00486 -0.00648 0.01059 -0.01181 0.01545 -0.01829 C 0.01684 -0.02014 0.01719 -0.02361 0.01892 -0.02523 C 0.02344 -0.0294 0.03107 -0.03079 0.03628 -0.03218 C 0.04184 -0.04375 0.05087 -0.04352 0.06041 -0.04607 C 0.12014 -0.04514 0.18368 -0.06273 0.23958 -0.03449 C 0.26423 -0.02199 0.27066 0.00509 0.3 0.01157 C 0.3434 0.02129 0.38455 0.04699 0.4276 0.05509 C 0.43715 0.06458 0.44722 0.06597 0.45868 0.06898 C 0.47482 0.09097 0.45312 0.06273 0.48281 0.09421 C 0.48594 0.09768 0.48819 0.10231 0.49132 0.10579 C 0.50156 0.11667 0.51354 0.11991 0.52587 0.12384 C 0.53541 0.13495 0.54687 0.14352 0.55521 0.15625 C 0.56597 0.17245 0.57361 0.19167 0.58281 0.20926 C 0.58941 0.22199 0.59757 0.23287 0.60347 0.24606 C 0.60538 0.26551 0.60347 0.26227 0.61041 0.27824 C 0.6125 0.28287 0.61719 0.2919 0.61719 0.2919 C 0.61666 0.30486 0.61684 0.31805 0.61545 0.33102 C 0.6151 0.33379 0.61285 0.33542 0.61198 0.33796 C 0.61111 0.34097 0.61198 0.34491 0.61041 0.34722 C 0.60712 0.35208 0.59826 0.35856 0.59826 0.35856 C 0.59271 0.37338 0.59201 0.37824 0.57934 0.38171 C 0.56198 0.39861 0.54531 0.41227 0.52413 0.41852 C 0.48871 0.4169 0.45416 0.41389 0.41892 0.41157 C 0.39062 0.39861 0.41528 0.40301 0.36545 0.4 C 0.36354 0.39977 0.34219 0.39606 0.33958 0.39514 C 0.32743 0.39143 0.33055 0.39004 0.31892 0.38379 C 0.3125 0.38032 0.29965 0.37986 0.29479 0.3794 C 0.28524 0.37616 0.27482 0.37639 0.26545 0.37245 C 0.25278 0.3669 0.24097 0.35139 0.2276 0.34722 C 0.22135 0.34537 0.21493 0.3456 0.20868 0.34491 C 0.19722 0.33264 0.18524 0.32731 0.17066 0.32407 C 0.16892 0.32245 0.16736 0.3206 0.16545 0.31944 C 0.16337 0.31829 0.16076 0.31898 0.15868 0.31736 C 0.1526 0.31273 0.14861 0.3044 0.14305 0.29884 C 0.13524 0.29097 0.12639 0.28426 0.11892 0.27592 C 0.11285 0.26921 0.11094 0.26342 0.10521 0.25509 C 0.09653 0.24282 0.08559 0.23356 0.0776 0.2206 C 0.06823 0.20532 0.06771 0.19977 0.06371 0.18403 C 0.06493 0.15417 0.06562 0.12384 0.06719 0.09421 C 0.06736 0.0912 0.06753 0.08773 0.06892 0.08518 C 0.07309 0.07708 0.09496 0.06111 0.10173 0.05741 C 0.10347 0.0544 0.10486 0.05092 0.10694 0.04838 C 0.11007 0.04467 0.11719 0.03912 0.11719 0.03912 C 0.13298 0.00764 0.16857 0.01574 0.19305 0.01389 C 0.24253 -0.0081 0.19948 0.00486 0.31198 0.00231 C 0.32396 -0.00162 0.33663 -0.00139 0.34826 -0.00695 C 0.35399 -0.00972 0.35851 -0.01597 0.36371 -0.0206 C 0.36805 -0.02454 0.38281 -0.02662 0.38785 -0.02755 C 0.46076 -0.02431 0.46788 -0.02801 0.51719 -0.01389 C 0.52291 -0.00857 0.53107 -0.00579 0.53455 0.00231 C 0.53628 0.00625 0.53715 0.01065 0.53958 0.01389 C 0.54201 0.01713 0.54548 0.01805 0.54826 0.0206 C 0.55538 0.02731 0.56285 0.03333 0.56892 0.04143 C 0.5776 0.05301 0.57274 0.04977 0.58281 0.05278 C 0.58559 0.05671 0.58802 0.06111 0.59132 0.06435 C 0.59583 0.06898 0.60816 0.07384 0.61371 0.07824 C 0.62083 0.08403 0.6276 0.09051 0.63455 0.09653 C 0.66892 0.12569 0.62205 0.08842 0.65521 0.11042 C 0.65885 0.11273 0.66545 0.11944 0.66545 0.11944 C 0.6717 0.13194 0.67569 0.13842 0.68455 0.14722 C 0.68628 0.15185 0.68732 0.15694 0.68958 0.16088 C 0.69132 0.16389 0.69444 0.16504 0.69653 0.16782 C 0.70139 0.1743 0.70642 0.1831 0.71041 0.19074 C 0.71094 0.19467 0.71059 0.19884 0.71198 0.20231 C 0.71354 0.20625 0.71684 0.20833 0.71892 0.21157 C 0.72396 0.21921 0.72726 0.23055 0.73107 0.23912 C 0.73264 0.25 0.73472 0.26042 0.73628 0.27129 C 0.73507 0.28889 0.73524 0.30671 0.73281 0.32407 C 0.73177 0.33125 0.71614 0.35555 0.71198 0.36088 C 0.71146 0.36319 0.71163 0.3662 0.71041 0.36782 C 0.7092 0.36944 0.70677 0.36898 0.70521 0.37014 C 0.69791 0.37569 0.69271 0.38264 0.68455 0.38611 C 0.66823 0.40069 0.65208 0.40463 0.63281 0.40926 C 0.62864 0.41319 0.62535 0.41944 0.62066 0.42292 C 0.60104 0.4375 0.54479 0.4368 0.52239 0.43912 C 0.48316 0.47824 0.43541 0.45393 0.38455 0.45278 C 0.33125 0.42708 0.23385 0.43958 0.19479 0.43912 C 0.18472 0.43842 0.15347 0.43727 0.13958 0.43449 C 0.13281 0.4331 0.12778 0.42708 0.12066 0.42523 C 0.11371 0.41921 0.11528 0.41944 0.10521 0.4162 C 0.09948 0.41435 0.08785 0.41157 0.08785 0.41157 C 0.07326 0.40162 0.05729 0.39444 0.04305 0.38379 C 0.02812 0.37268 0.01562 0.35694 2.5E-6 0.34722 C -0.00486 0.34421 -0.01042 0.34329 -0.01545 0.34028 C -0.03368 0.32963 -0.03247 0.31736 -0.05347 0.31273 C -0.06268 0.30648 -0.06875 0.29884 -0.07761 0.2919 C -0.0816 0.28403 -0.08715 0.28125 -0.09132 0.27361 C -0.0934 0.26991 -0.0941 0.26528 -0.09653 0.26204 C -0.09896 0.25879 -0.11181 0.24884 -0.11545 0.24606 C -0.12483 0.22986 -0.13646 0.20602 -0.14653 0.19074 C -0.15417 0.17917 -0.16337 0.17083 -0.17066 0.15856 C -0.17309 0.12662 -0.179 0.11481 -0.17413 0.07824 C -0.17188 0.06134 -0.16163 0.05231 -0.15347 0.04143 C -0.14549 0.03079 -0.15573 0.03634 -0.14306 0.03217 C -0.14184 0.02917 -0.14132 0.02546 -0.13959 0.02292 C -0.13542 0.0162 -0.12587 0.00463 -0.12587 0.00463 C -0.11823 -0.02616 -0.09861 -0.03773 -0.07761 -0.05046 C -0.07361 -0.05278 -0.06945 -0.05486 -0.06545 -0.05741 C -0.06372 -0.05857 -0.0625 -0.06158 -0.06042 -0.06204 C -0.03229 -0.06713 -0.00399 -0.06968 0.02413 -0.07361 C 0.04305 -0.0794 0.06007 -0.08727 0.07934 -0.08958 C 0.10642 -0.11366 0.1434 -0.0875 0.17413 -0.10116 C 0.26857 -0.09931 0.36094 -0.09167 0.45521 -0.08496 C 0.47048 -0.08264 0.48489 -0.07755 0.5 -0.07361 C 0.51927 -0.06065 0.51094 -0.06412 0.52413 -0.05972 C 0.53715 -0.04931 0.55278 -0.04259 0.56719 -0.03681 C 0.57934 -0.03195 0.59028 -0.02107 0.60173 -0.01389 C 0.61302 0.00602 0.6316 0.02268 0.65 0.02754 C 0.65226 0.03055 0.65434 0.03426 0.65694 0.0368 C 0.65833 0.03819 0.66059 0.03773 0.66198 0.03912 C 0.67257 0.05069 0.65677 0.04329 0.67239 0.04838 C 0.68802 0.07407 0.66944 0.0456 0.68958 0.06898 C 0.69514 0.07546 0.70052 0.08194 0.70521 0.08958 C 0.70798 0.09421 0.71041 0.09954 0.71371 0.10347 C 0.71562 0.10579 0.7184 0.10648 0.72066 0.1081 C 0.73194 0.1162 0.74323 0.12477 0.75173 0.13796 C 0.75781 0.14745 0.7651 0.15486 0.77239 0.16319 C 0.77743 0.16898 0.78785 0.1794 0.78785 0.1794 C 0.79305 0.19305 0.80069 0.19421 0.80347 0.20926 C 0.80295 0.25069 0.80278 0.2919 0.80173 0.33333 C 0.80173 0.33657 0.80035 0.33935 0.8 0.34259 C 0.79913 0.35023 0.79982 0.3581 0.79826 0.36528 C 0.79635 0.375 0.79253 0.38356 0.78958 0.39305 C 0.7875 0.39977 0.78715 0.40741 0.78455 0.41366 C 0.78194 0.4206 0.77413 0.43194 0.77413 0.43194 C 0.77101 0.44884 0.76267 0.46042 0.75521 0.47361 C 0.74913 0.48403 0.74774 0.48981 0.73785 0.49421 C 0.73177 0.50046 0.72482 0.50463 0.71892 0.51018 C 0.71059 0.51852 0.70156 0.53287 0.69305 0.54028 C 0.68177 0.55 0.68246 0.54282 0.67413 0.5537 C 0.66215 0.56944 0.67239 0.5618 0.65868 0.57685 C 0.63541 0.60231 0.65868 0.57454 0.64132 0.59051 C 0.6342 0.59722 0.6283 0.60625 0.62066 0.61157 C 0.60937 0.61898 0.59653 0.62106 0.58455 0.62523 C 0.43125 0.62384 0.29514 0.61852 0.14479 0.6162 C 0.13212 0.61551 0.11944 0.61574 0.10694 0.61366 C 0.1033 0.61319 0.10017 0.60949 0.09653 0.60903 C 0.0908 0.60856 0.08507 0.60764 0.07934 0.60694 C 0.06753 0.59884 0.05937 0.59352 0.04653 0.59051 C 0.02916 0.5794 0.01024 0.57662 -0.00695 0.56528 C -0.01129 0.54861 -0.01719 0.53426 -0.0224 0.51713 C -0.02361 0.51319 -0.02587 0.50555 -0.02587 0.50555 C -0.02761 0.49213 -0.03004 0.4875 -0.03455 0.47592 C -0.03403 0.46504 -0.03472 0.45393 -0.03281 0.44352 C -0.03229 0.44097 -0.02899 0.44097 -0.02761 0.43912 C -0.0217 0.43125 -0.0224 0.42199 -0.01372 0.41852 C -0.00834 0.40717 0.00121 0.40625 0.01041 0.40208 C 0.01493 0.40023 0.02413 0.39768 0.02413 0.39768 C 0.02587 0.39606 0.02743 0.39421 0.02934 0.39305 C 0.0309 0.39167 0.03298 0.39213 0.03455 0.39074 C 0.04687 0.37986 0.03073 0.38634 0.04826 0.38171 C 0.16094 0.30648 0.26753 0.32778 0.39826 0.32639 C 0.43455 0.3294 0.46736 0.33333 0.50347 0.33333 " pathEditMode="relative" ptsTypes="ffffffffffffffffffffffffffffffffffffffffffffffffffffffff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8.51852E-6 C -0.01354 -0.00718 -0.00781 -0.00857 -0.01718 -0.02084 C -0.01927 -0.02362 -0.02204 -0.02477 -0.02413 -0.02755 C -0.02673 -0.03102 -0.02882 -0.03519 -0.03107 -0.03913 C -0.03229 -0.04144 -0.03316 -0.04422 -0.03454 -0.04607 C -0.03941 -0.05255 -0.0493 -0.06598 -0.0552 -0.0713 C -0.06076 -0.08264 -0.06805 -0.08658 -0.07586 -0.09422 C -0.08993 -0.10811 -0.07118 -0.09422 -0.08784 -0.10811 C -0.11302 -0.12917 -0.13732 -0.15255 -0.16562 -0.16551 C -0.1776 -0.18149 -0.19288 -0.17987 -0.20885 -0.18403 C -0.22725 -0.20255 -0.19913 -0.1757 -0.22934 -0.19769 C -0.24878 -0.21181 -0.22638 -0.2044 -0.24826 -0.20926 C -0.27847 -0.22547 -0.22829 -0.19977 -0.27066 -0.21621 C -0.27604 -0.21829 -0.28073 -0.22315 -0.28611 -0.22524 C -0.30573 -0.23288 -0.32829 -0.23519 -0.34826 -0.23681 C -0.3651 -0.25348 -0.37448 -0.25394 -0.39652 -0.25741 C -0.42569 -0.27038 -0.46198 -0.2632 -0.49149 -0.26204 C -0.49982 -0.26019 -0.50434 -0.25996 -0.51215 -0.25533 C -0.53333 -0.24283 -0.5026 -0.25718 -0.52239 -0.24839 C -0.53229 -0.23866 -0.55347 -0.22593 -0.56545 -0.22084 C -0.57291 -0.21089 -0.58073 -0.20626 -0.58784 -0.19538 C -0.60555 -0.16806 -0.59496 -0.17848 -0.60694 -0.16783 C -0.61093 -0.15186 -0.60555 -0.1713 -0.61371 -0.15186 C -0.61458 -0.14977 -0.61458 -0.147 -0.61545 -0.14491 C -0.61632 -0.14237 -0.6177 -0.14028 -0.61892 -0.13797 C -0.62847 -0.08797 -0.62204 -0.03542 -0.63454 0.01365 C -0.63576 0.02476 -0.63663 0.03495 -0.63958 0.04583 C -0.64357 0.06018 -0.65173 0.07268 -0.65538 0.08726 C -0.65763 0.13541 -0.65225 0.22175 -0.67239 0.26666 C -0.67725 0.29259 -0.68854 0.33703 -0.67239 0.35856 C -0.66597 0.36712 -0.6552 0.36967 -0.6467 0.37245 C -0.64027 0.38333 -0.63576 0.38356 -0.62586 0.38611 C -0.60677 0.39097 -0.58819 0.39444 -0.56892 0.39768 C -0.55503 0.40532 -0.54288 0.40624 -0.5276 0.40925 C -0.39635 0.40578 -0.46267 0.43286 -0.42239 0.37916 C -0.41736 0.35995 -0.42656 0.3912 -0.40868 0.36087 C -0.40295 0.35115 -0.39809 0.34027 -0.39479 0.3287 C -0.38958 0.31018 -0.38611 0.2912 -0.37934 0.27361 C -0.37882 0.25902 -0.3776 0.24444 -0.3776 0.22986 C -0.3776 0.21296 -0.37934 0.19606 -0.37934 0.17916 C -0.37934 0.15393 -0.37864 0.1287 -0.3776 0.10347 C -0.37725 0.09629 -0.36736 0.07847 -0.36718 0.078 C -0.35659 0.05555 -0.34913 0.03402 -0.32934 0.02523 C -0.32448 0.01874 -0.31701 0.00856 -0.31198 0.00462 C -0.30399 -0.00139 -0.28593 -0.0044 -0.2776 -0.00695 C -0.21388 -0.00626 -0.14982 -0.00834 -0.08611 -0.00464 C -0.0526 -0.00255 -0.01961 0.0074 0.01389 0.01134 C 0.02275 0.02337 0.03247 0.04074 0.04306 0.05046 C 0.04584 0.06157 0.05191 0.06666 0.05868 0.07361 C 0.06042 0.07824 0.06372 0.08217 0.06389 0.08726 C 0.06476 0.10786 0.07153 0.153 0.05 0.1655 C 0.04514 0.16828 0.03976 0.16851 0.03455 0.17013 C -0.02013 0.22106 -0.16562 0.17245 -0.16562 0.17245 C -0.20017 0.15161 -0.18923 0.15624 -0.23958 0.15393 C -0.2842 0.13611 -0.32934 0.13286 -0.37586 0.12638 C -0.39948 0.10648 -0.42309 0.11087 -0.45 0.1081 C -0.5776 0.11041 -0.53472 0.1081 -0.60694 0.11944 C -0.61753 0.1243 -0.625 0.13078 -0.63611 0.13333 C -0.64236 0.14166 -0.65069 0.14976 -0.65885 0.15393 C -0.66267 0.15601 -0.6684 0.15555 -0.67239 0.15856 C -0.68489 0.16805 -0.70173 0.18171 -0.71198 0.19536 C -0.71892 0.20462 -0.7243 0.21388 -0.73125 0.22291 C -0.73663 0.24143 -0.74253 0.25925 -0.75347 0.27361 C -0.76666 0.29097 -0.75017 0.26296 -0.76371 0.28495 C -0.76927 0.29421 -0.77326 0.3037 -0.78107 0.31018 C -0.78437 0.32314 -0.7901 0.33194 -0.79826 0.34027 C -0.80347 0.36435 -0.80937 0.36504 -0.80173 0.39536 C -0.80052 0.40046 -0.79079 0.4081 -0.78784 0.41134 C -0.78385 0.41597 -0.78177 0.42337 -0.7776 0.42754 C -0.7743 0.43078 -0.75954 0.43564 -0.75694 0.4368 C -0.73541 0.44699 -0.71267 0.45439 -0.68958 0.4574 C -0.62951 0.45578 -0.60034 0.46712 -0.5552 0.42986 C -0.55277 0.42777 -0.53507 0.41666 -0.53281 0.41597 C -0.51684 0.4118 -0.48472 0.40694 -0.48472 0.40694 C -0.47274 0.40069 -0.4618 0.39212 -0.45 0.38611 C -0.43524 0.37847 -0.41892 0.37592 -0.4052 0.3655 C -0.38871 0.353 -0.37048 0.33935 -0.35173 0.33564 C -0.34843 0.33286 -0.34461 0.33148 -0.34132 0.3287 C -0.33767 0.32546 -0.33472 0.3206 -0.33107 0.31712 C -0.32812 0.22824 -0.32604 0.13935 -0.32239 0.05046 C -0.3217 0.03518 -0.31458 -0.01158 -0.30694 -0.02524 C -0.30277 -0.03264 -0.29635 -0.03727 -0.29132 -0.04376 C -0.27829 -0.06042 -0.27257 -0.07431 -0.25694 -0.08288 C -0.23437 -0.09538 -0.20711 -0.10255 -0.18298 -0.10579 C -0.17864 -0.10764 -0.17552 -0.11505 -0.17083 -0.11505 C -0.15868 -0.11505 -0.1467 -0.10996 -0.13454 -0.10811 C -0.12187 -0.10602 -0.1092 -0.1051 -0.09652 -0.10348 C -0.08611 -0.09954 -0.07569 -0.0963 -0.06545 -0.0919 C -0.05954 -0.08936 -0.05416 -0.08519 -0.04826 -0.08288 C -0.03333 -0.07709 -0.01684 -0.07686 -0.00173 -0.0713 C 0.01337 -0.06575 0.02552 -0.05764 0.04132 -0.05533 C 0.04358 -0.05371 0.04636 -0.05301 0.04827 -0.0507 C 0.05105 -0.04746 0.05209 -0.04167 0.05521 -0.03913 C 0.05816 -0.03681 0.06198 -0.03751 0.06546 -0.03681 C 0.06945 -0.0345 0.07414 -0.03334 0.07761 -0.02987 C 0.07969 -0.02778 0.07934 -0.02339 0.08108 -0.02084 C 0.08525 -0.01436 0.08785 -0.01389 0.09306 -0.01158 C 0.10712 0.00717 0.11754 0.03819 0.13629 0.04814 C 0.14549 0.06597 0.15348 0.07824 0.16389 0.09421 C 0.16927 0.10254 0.17049 0.11435 0.17414 0.12407 C 0.17796 0.1574 0.18264 0.17245 0.17761 0.20925 C 0.17605 0.22106 0.16893 0.22638 0.16389 0.23449 C 0.15348 0.25092 0.1408 0.27106 0.12587 0.28032 C 0.11025 0.29004 0.09046 0.29189 0.07587 0.30347 C 0.05868 0.31712 0.04219 0.32476 0.02414 0.33564 C -0.00243 0.35161 0.02049 0.34536 -0.00868 0.3493 C -0.07066 0.36782 -0.13316 0.3537 -0.19496 0.34259 C -0.20625 0.33518 -0.21597 0.32245 -0.2276 0.31712 C -0.23402 0.303 -0.24079 0.29606 -0.25 0.28495 C -0.25364 0.28055 -0.26041 0.27129 -0.26041 0.27129 C -0.26805 0.24976 -0.27378 0.24652 -0.28454 0.23217 C -0.28784 0.22083 -0.28645 0.21504 -0.29479 0.21134 C -0.30156 0.19837 -0.29392 0.20949 -0.30694 0.20231 C -0.31128 0.19999 -0.31493 0.19606 -0.31892 0.19305 C -0.32118 0.19143 -0.32361 0.19027 -0.32586 0.18842 C -0.32934 0.18564 -0.33611 0.17916 -0.33611 0.17916 C -0.37135 0.18032 -0.39114 0.17824 -0.42066 0.18611 C -0.43385 0.19768 -0.42118 0.18796 -0.45173 0.19768 C -0.4552 0.19884 -0.4585 0.20138 -0.46198 0.20231 C -0.46493 0.203 -0.4677 0.20393 -0.47066 0.20462 C -0.47656 0.21226 -0.48298 0.21527 -0.48975 0.2206 C -0.49513 0.22476 -0.50538 0.23449 -0.50538 0.23449 C -0.50937 0.25023 -0.50364 0.23171 -0.51545 0.25046 C -0.51666 0.25231 -0.51597 0.25578 -0.51718 0.2574 C -0.51927 0.26018 -0.53263 0.26967 -0.53611 0.27129 C -0.53958 0.27592 -0.54531 0.2787 -0.54652 0.28495 C -0.54704 0.28796 -0.54687 0.29166 -0.54826 0.29421 C -0.54948 0.29652 -0.55191 0.29699 -0.55347 0.29884 C -0.55607 0.30231 -0.55763 0.30694 -0.56041 0.31018 C -0.56354 0.31388 -0.56753 0.31574 -0.57066 0.31944 C -0.57343 0.32268 -0.57448 0.32824 -0.5776 0.33101 C -0.58107 0.33402 -0.58559 0.33402 -0.58958 0.33564 C -0.59132 0.33796 -0.5934 0.33981 -0.59479 0.34259 C -0.59583 0.34444 -0.59531 0.34768 -0.59652 0.3493 C -0.59791 0.35092 -0.60017 0.35046 -0.60173 0.35161 C -0.60364 0.35277 -0.6052 0.35462 -0.60694 0.35624 C -0.61024 0.37361 -0.61302 0.39236 -0.61718 0.40925 C -0.61666 0.41157 -0.61684 0.41458 -0.61545 0.41597 C -0.61354 0.41782 -0.61093 0.41759 -0.60868 0.41828 C -0.59895 0.42083 -0.57934 0.42523 -0.57934 0.42523 C -0.55711 0.42314 -0.55642 0.42847 -0.54652 0.40925 C -0.53854 0.37754 -0.54722 0.40995 -0.53958 0.38611 C -0.53802 0.38124 -0.53784 0.37615 -0.53454 0.37245 C -0.53316 0.37083 -0.53107 0.37083 -0.52934 0.37013 C -0.5243 0.35347 -0.52534 0.34837 -0.51371 0.33796 C -0.51354 0.33726 -0.51059 0.32499 -0.51059 0.32407 C -0.51059 0.30509 -0.52204 0.29791 -0.52934 0.28495 C -0.53263 0.27199 -0.53385 0.26574 -0.53958 0.25509 C -0.5401 0.25046 -0.53993 0.2456 -0.54132 0.24143 C -0.54236 0.23842 -0.54652 0.23449 -0.54652 0.23449 " pathEditMode="relative" ptsTypes="ffffffffffffffffffffffffffffffffffffffffffffffffffffffffffffffffffffffffffffffffffffffffffffffffffffffffff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-0.01203 C -0.00677 -0.01875 -0.01181 -0.01944 -0.01719 -0.02569 C -0.01962 -0.02847 -0.02118 -0.0331 -0.02414 -0.03495 C -0.0283 -0.03773 -0.03334 -0.03796 -0.03785 -0.03958 C -0.05261 -0.05277 -0.06841 -0.07523 -0.07917 -0.09467 C -0.08698 -0.10879 -0.08368 -0.10764 -0.09653 -0.11759 C -0.10035 -0.12777 -0.10504 -0.13171 -0.11025 -0.14074 C -0.11268 -0.15023 -0.11875 -0.15416 -0.12414 -0.16134 C -0.12518 -0.16574 -0.1283 -0.18009 -0.12917 -0.18194 C -0.13421 -0.19236 -0.1382 -0.19051 -0.14132 -0.20046 C -0.14705 -0.21875 -0.14809 -0.22986 -0.16025 -0.2419 C -0.16476 -0.25671 -0.1757 -0.28541 -0.1757 -0.28518 C -0.17743 -0.30324 -0.18177 -0.31875 -0.18438 -0.33611 C -0.17969 -0.45347 -0.18924 -0.39328 -0.17066 -0.44861 C -0.1658 -0.46296 -0.16684 -0.46852 -0.15677 -0.4787 C -0.15486 -0.48264 -0.14792 -0.49722 -0.1448 -0.50162 C -0.13924 -0.50949 -0.12743 -0.52453 -0.12743 -0.5243 C -0.12639 -0.52754 -0.12292 -0.53819 -0.12066 -0.54074 C -0.11025 -0.55231 -0.09393 -0.55416 -0.08091 -0.55671 C -0.04879 -0.57523 -0.004 -0.59838 0.03107 -0.60277 C 0.05295 -0.60555 0.07482 -0.60578 0.0967 -0.6074 C 0.12882 -0.60671 0.16111 -0.60648 0.19323 -0.60509 C 0.20277 -0.60463 0.21354 -0.59977 0.22257 -0.59583 C 0.2309 -0.59213 0.24843 -0.58889 0.24843 -0.58865 C 0.25069 -0.58657 0.25277 -0.58379 0.2552 -0.58194 C 0.25677 -0.58078 0.25902 -0.58125 0.26041 -0.57963 C 0.26545 -0.57291 0.2677 -0.5581 0.27083 -0.54977 C 0.27031 -0.46944 0.26909 -0.38889 0.26909 -0.30856 C 0.26909 -0.28935 0.26875 -0.2699 0.27083 -0.25092 C 0.2717 -0.24305 0.28541 -0.23703 0.28975 -0.23264 C 0.31024 -0.21227 0.35573 -0.20555 0.38107 -0.20277 C 0.41909 -0.19259 0.44809 -0.19676 0.48975 -0.19815 C 0.50069 -0.1993 0.51232 -0.19768 0.52257 -0.20277 C 0.52517 -0.20416 0.52691 -0.20787 0.52934 -0.20972 C 0.5309 -0.21088 0.53281 -0.21134 0.53454 -0.21203 C 0.53628 -0.21435 0.53941 -0.21551 0.53975 -0.21875 C 0.54132 -0.23449 0.53593 -0.26319 0.53107 -0.2787 C 0.5243 -0.3 0.50868 -0.31574 0.49843 -0.33379 C 0.47621 -0.37291 0.45729 -0.41458 0.4276 -0.44421 C 0.42448 -0.46852 0.42239 -0.4794 0.4276 -0.51088 C 0.4309 -0.53055 0.45225 -0.55023 0.46562 -0.5544 C 0.47118 -0.55625 0.47708 -0.55602 0.48281 -0.55671 C 0.54062 -0.5875 0.59548 -0.55301 0.65173 -0.54537 C 0.66319 -0.54027 0.67395 -0.53634 0.68281 -0.52453 C 0.6927 -0.51134 0.68975 -0.50532 0.70347 -0.50162 C 0.70954 -0.48958 0.71701 -0.49236 0.72586 -0.48078 C 0.73611 -0.46759 0.74826 -0.45833 0.76041 -0.44861 C 0.76302 -0.44652 0.76632 -0.44606 0.76909 -0.44421 C 0.771 -0.44305 0.77257 -0.4412 0.7743 -0.43958 C 0.78038 -0.42824 0.79843 -0.4037 0.80694 -0.39815 C 0.81927 -0.3706 0.83784 -0.35347 0.85 -0.32453 C 0.85052 -0.3199 0.85017 -0.31504 0.85173 -0.31088 C 0.85329 -0.30717 0.85677 -0.30509 0.85868 -0.30162 C 0.87291 -0.27546 0.85764 -0.29375 0.8743 -0.27662 C 0.87951 -0.26551 0.88559 -0.2537 0.88975 -0.2419 C 0.89861 -0.21643 0.8901 -0.23009 0.9 -0.21643 C 0.90538 -0.19861 0.91215 -0.18657 0.92257 -0.17291 C 0.9342 -0.14097 0.94166 -0.09514 0.9243 -0.06481 C 0.91302 -0.04514 0.91927 -0.06018 0.90868 -0.04629 C 0.90017 -0.03495 0.89652 -0.02268 0.88454 -0.01875 C 0.88055 -0.01227 0.87517 -0.00185 0.86909 0.00162 C 0.85677 0.00949 0.83767 0.01111 0.8243 0.01343 C 0.74757 0.04422 0.66597 0.02361 0.58802 0.00834 C 0.55503 -0.02268 0.51215 -0.03148 0.47586 -0.05555 C 0.45121 -0.07199 0.42725 -0.09514 0.40173 -0.10879 C 0.39375 -0.11782 0.3835 -0.1243 0.3776 -0.13611 C 0.36875 -0.15393 0.36406 -0.17245 0.35694 -0.1912 C 0.35434 -0.20555 0.35139 -0.21782 0.35 -0.23264 C 0.35156 -0.27384 0.34861 -0.35902 0.37586 -0.39583 C 0.37847 -0.4081 0.38211 -0.42014 0.38454 -0.43264 C 0.38958 -0.45949 0.38177 -0.43865 0.39149 -0.46018 C 0.39514 -0.49467 0.40764 -0.54583 0.38107 -0.56365 C 0.33923 -0.56157 0.33941 -0.56713 0.31041 -0.54977 C 0.29774 -0.5331 0.28402 -0.51967 0.27083 -0.50393 C 0.25034 -0.4794 0.23159 -0.45162 0.21215 -0.42569 C 0.20573 -0.41713 0.20382 -0.40324 0.19843 -0.39352 C 0.19149 -0.38102 0.18316 -0.37106 0.17586 -0.35902 C 0.17482 -0.35416 0.17083 -0.35046 0.17083 -0.34537 C 0.17083 -0.28703 0.16423 -0.29884 0.17934 -0.2787 C 0.18437 -0.25879 0.20312 -0.23495 0.21562 -0.22106 C 0.23003 -0.20509 0.24531 -0.19074 0.25868 -0.17291 C 0.26684 -0.16203 0.29757 -0.15347 0.30868 -0.14745 C 0.32448 -0.14884 0.33333 -0.14838 0.3467 -0.1544 C 0.34843 -0.15602 0.35052 -0.15694 0.35173 -0.15902 C 0.35277 -0.16088 0.35225 -0.16435 0.35347 -0.16597 C 0.3559 -0.16921 0.35937 -0.17037 0.36215 -0.17291 C 0.37031 -0.18009 0.37847 -0.18796 0.38628 -0.19583 C 0.39392 -0.20347 0.39548 -0.21435 0.4052 -0.21875 C 0.40694 -0.22176 0.40833 -0.22523 0.41041 -0.22801 C 0.4118 -0.22986 0.41423 -0.23055 0.41562 -0.23264 C 0.43142 -0.25856 0.41927 -0.2419 0.4276 -0.2625 C 0.4427 -0.30046 0.43159 -0.26504 0.43975 -0.29236 C 0.44531 -0.34398 0.4375 -0.28032 0.44496 -0.3199 C 0.446 -0.32523 0.44531 -0.33102 0.4467 -0.33611 C 0.44878 -0.34421 0.45312 -0.35092 0.4552 -0.35902 C 0.45642 -0.36365 0.45746 -0.36828 0.45868 -0.37291 C 0.4592 -0.37824 0.45937 -0.38379 0.46041 -0.38889 C 0.46111 -0.39213 0.46336 -0.39467 0.46389 -0.39815 C 0.46527 -0.40787 0.46493 -0.41805 0.46562 -0.42801 C 0.46614 -0.43402 0.46649 -0.44027 0.46736 -0.44629 C 0.46979 -0.46342 0.47882 -0.47685 0.48628 -0.49004 C 0.50243 -0.51898 0.47882 -0.48171 0.4967 -0.51759 C 0.49861 -0.52152 0.5085 -0.52569 0.51041 -0.52685 C 0.51857 -0.54305 0.52899 -0.55324 0.53975 -0.56597 C 0.54253 -0.56921 0.54479 -0.5743 0.54843 -0.57523 C 0.56093 -0.57824 0.57361 -0.57685 0.58628 -0.57754 C 0.61215 -0.57592 0.64774 -0.59537 0.66389 -0.56828 C 0.67239 -0.55416 0.65555 -0.56805 0.67257 -0.55671 C 0.67934 -0.54236 0.67448 -0.55162 0.68975 -0.53148 C 0.69305 -0.52708 0.69409 -0.51527 0.6967 -0.51088 C 0.70399 -0.49861 0.71336 -0.48865 0.72083 -0.47639 C 0.72326 -0.4669 0.72829 -0.46111 0.73281 -0.45324 C 0.73645 -0.43009 0.73125 -0.45324 0.74149 -0.43264 C 0.74722 -0.42129 0.74201 -0.42106 0.75 -0.41203 C 0.75468 -0.40671 0.76076 -0.40347 0.76562 -0.39815 C 0.76788 -0.38657 0.76666 -0.38402 0.7743 -0.37754 C 0.77621 -0.36597 0.77986 -0.35416 0.78628 -0.34537 C 0.79149 -0.33865 0.79791 -0.33287 0.80173 -0.32453 C 0.80798 -0.31065 0.80416 -0.31527 0.81215 -0.30856 C 0.81267 -0.30555 0.8125 -0.30208 0.81389 -0.29953 C 0.8151 -0.29699 0.81823 -0.29722 0.81909 -0.29467 C 0.82066 -0.29051 0.81996 -0.28541 0.82083 -0.28078 C 0.8217 -0.27708 0.82309 -0.27315 0.8243 -0.26944 C 0.82378 -0.25648 0.825 -0.24305 0.82257 -0.23032 C 0.82187 -0.22662 0.81823 -0.22523 0.81562 -0.22338 C 0.80416 -0.21481 0.79027 -0.20949 0.7776 -0.2074 C 0.76996 -0.20046 0.76215 -0.19606 0.75347 -0.1912 C 0.74392 -0.17361 0.75295 -0.18541 0.72934 -0.17963 C 0.72135 -0.17777 0.71579 -0.1699 0.70868 -0.16597 C 0.70486 -0.16389 0.70069 -0.16296 0.6967 -0.16134 C 0.64895 -0.16342 0.60104 -0.1625 0.55347 -0.16828 C 0.53541 -0.1706 0.51649 -0.17801 0.49843 -0.18194 C 0.46441 -0.19838 0.42743 -0.20301 0.39149 -0.2074 C 0.36788 -0.21759 0.34409 -0.22315 0.32083 -0.23495 C 0.30764 -0.24907 0.29149 -0.25416 0.2776 -0.26713 C 0.27135 -0.27291 0.26423 -0.28287 0.25868 -0.29027 C 0.25486 -0.30046 0.24843 -0.30833 0.24149 -0.31527 C 0.23142 -0.32523 0.23715 -0.31389 0.2276 -0.32685 C 0.21475 -0.34421 0.20538 -0.36875 0.18975 -0.38194 C 0.1802 -0.4074 0.19288 -0.37615 0.18107 -0.39815 C 0.16979 -0.41921 0.18559 -0.39676 0.17257 -0.41412 C 0.16545 -0.44282 0.12534 -0.44213 0.11041 -0.44421 C 0.09982 -0.45231 0.09288 -0.45902 0.08107 -0.46481 C 0.07569 -0.47453 0.07239 -0.47731 0.06389 -0.48078 C 0.05243 -0.49282 0.05243 -0.48912 0.03975 -0.49467 C 0.02812 -0.49282 0.01527 -0.4956 0.0052 -0.48773 C -0.00521 -0.47963 -0.00747 -0.46296 -0.01893 -0.45787 C -0.02743 -0.44861 -0.03334 -0.43912 -0.03785 -0.42569 C -0.04358 -0.40902 -0.04098 -0.40902 -0.04827 -0.39583 C -0.05539 -0.3831 -0.06754 -0.37523 -0.0757 -0.36157 C -0.08143 -0.31574 -0.075 -0.35069 -0.08611 -0.31527 C -0.08855 -0.30764 -0.08785 -0.30046 -0.08959 -0.29236 C -0.09132 -0.28472 -0.09584 -0.27893 -0.09827 -0.27176 C -0.10105 -0.26342 -0.10191 -0.25509 -0.1033 -0.24629 C -0.10834 -0.16875 -0.10035 -0.21458 -0.11546 -0.17523 C -0.11893 -0.15231 -0.12136 -0.14097 -0.11546 -0.11088 C -0.11441 -0.10555 -0.10504 -0.10162 -0.10504 -0.10139 C -0.10105 -0.09352 -0.09827 -0.09074 -0.09132 -0.08773 C -0.08455 -0.0787 -0.07552 -0.07384 -0.06893 -0.06481 C -0.0632 -0.05717 -0.06823 -0.05648 -0.05851 -0.05324 C -0.04948 -0.05023 -0.04011 -0.04861 -0.03091 -0.04629 C -0.00677 -0.03402 0.00937 -0.02222 0.03454 -0.01875 C 0.09184 -2.96296E-6 0.13767 -0.04143 0.19149 -0.04861 C 0.21961 -0.06296 0.24375 -0.08495 0.2743 -0.09004 C 0.30486 -0.10046 0.32864 -0.12662 0.35173 -0.1544 C 0.36336 -0.16828 0.37326 -0.17963 0.38107 -0.19815 C 0.38368 -0.21157 0.39097 -0.24352 0.3967 -0.25324 C 0.40121 -0.26088 0.40711 -0.26759 0.41041 -0.27662 C 0.4125 -0.28171 0.41666 -0.2949 0.42083 -0.29953 C 0.42448 -0.30324 0.42934 -0.30463 0.43281 -0.30856 C 0.44895 -0.32662 0.46215 -0.35162 0.47934 -0.36828 C 0.49045 -0.37916 0.50868 -0.37754 0.52083 -0.37754 L 0.54323 -0.37291 " pathEditMode="relative" rAng="0" ptsTypes="fffffffffffffffffffffffffffffffffffffffffffffffffffffffffffffffffffffffffffffffffffffffffffffffffffffffffffffffffffffffffffffffffffffffffffffffffffffffffffffffffffffffffff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78" y="-2696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6296E-6 C -0.01718 -0.03287 -0.03246 -0.06806 -0.05173 -0.09885 C -0.07656 -0.13843 -0.10885 -0.16875 -0.13281 -0.20926 C -0.13975 -0.22107 -0.14461 -0.23449 -0.15173 -0.24607 C -0.15486 -0.25116 -0.17326 -0.26852 -0.17586 -0.2713 C -0.1842 -0.28056 -0.19079 -0.29329 -0.19843 -0.30347 C -0.19982 -0.30834 -0.20659 -0.33357 -0.21041 -0.34028 C -0.21892 -0.3551 -0.22656 -0.35787 -0.23802 -0.36783 C -0.24114 -0.3706 -0.24322 -0.3757 -0.2467 -0.37709 C -0.25329 -0.37963 -0.26041 -0.37871 -0.26736 -0.3794 C -0.29184 -0.39028 -0.29947 -0.39329 -0.32586 -0.39537 C -0.36215 -0.39375 -0.39062 -0.38843 -0.42586 -0.38403 C -0.43611 -0.375 -0.42552 -0.38287 -0.44149 -0.37709 C -0.45625 -0.37176 -0.44392 -0.37361 -0.45868 -0.36551 C -0.4625 -0.36343 -0.46684 -0.3625 -0.47083 -0.36111 C -0.48697 -0.34468 -0.50173 -0.32199 -0.51215 -0.29885 C -0.51423 -0.27917 -0.51666 -0.26088 -0.51909 -0.24144 C -0.51197 -0.22246 -0.50312 -0.20278 -0.48802 -0.19329 C -0.48194 -0.18959 -0.47517 -0.18797 -0.46909 -0.18403 C -0.46354 -0.18033 -0.4585 -0.175 -0.45347 -0.17014 C -0.44982 -0.16667 -0.44756 -0.15996 -0.44322 -0.1588 C -0.42274 -0.15371 -0.38107 -0.15185 -0.38107 -0.15185 C -0.35868 -0.14097 -0.33767 -0.1338 -0.31388 -0.13102 C -0.30416 -0.12871 -0.29427 -0.12662 -0.28454 -0.12431 C -0.27881 -0.12292 -0.27256 -0.12315 -0.26736 -0.11968 C -0.25104 -0.10926 -0.23159 -0.09028 -0.21909 -0.0713 C -0.21319 -0.0625 -0.21093 -0.05278 -0.20347 -0.0463 C -0.19774 -0.03287 -0.19375 -0.03148 -0.19149 -0.01621 C -0.19288 0.01296 -0.18923 0.04375 -0.1967 0.07129 C -0.20121 0.08842 -0.20868 0.11134 -0.22083 0.12176 C -0.24322 0.14097 -0.27413 0.14907 -0.3 0.15162 C -0.38246 0.17361 -0.42326 0.15648 -0.53802 0.1537 C -0.54496 0.15324 -0.5519 0.15347 -0.55868 0.15162 C -0.56302 0.15046 -0.56649 0.14606 -0.57083 0.14467 C -0.58645 0.14004 -0.6019 0.13842 -0.61736 0.13333 C -0.62465 0.12592 -0.62812 0.11944 -0.63107 0.10787 C -0.63472 0.04676 -0.63871 -0.0125 -0.64149 -0.07361 C -0.64062 -0.09977 -0.64288 -0.12662 -0.63802 -0.15185 C -0.63663 -0.15949 -0.62065 -0.17477 -0.61562 -0.17709 C -0.6144 -0.1794 -0.61406 -0.18287 -0.61215 -0.18403 C -0.60329 -0.18935 -0.57013 -0.19167 -0.56215 -0.19329 C -0.52447 -0.19213 -0.47413 -0.20787 -0.45694 -0.15185 C -0.45572 -0.08982 -0.45555 -0.02778 -0.45347 0.03449 C -0.45312 0.04514 -0.44982 0.0537 -0.44322 0.05972 C -0.42743 0.07407 -0.44149 0.05254 -0.42586 0.07338 C -0.4125 0.0912 -0.42847 0.07592 -0.41562 0.08703 C -0.39913 0.12199 -0.38125 0.12778 -0.3552 0.14699 C -0.3335 0.18403 -0.29913 0.19583 -0.26909 0.21597 C -0.24583 0.23148 -0.26493 0.22569 -0.24322 0.22986 C -0.22274 0.23889 -0.21736 0.2574 -0.19322 0.26203 C -0.18246 0.27014 -0.17864 0.27268 -0.16736 0.27569 C -0.1651 0.27801 -0.16319 0.28148 -0.16041 0.28264 C -0.15381 0.28541 -0.13975 0.28727 -0.13975 0.28727 C -0.12829 0.28657 -0.11649 0.2875 -0.1052 0.28495 C -0.09201 0.28194 -0.08802 0.24977 -0.07413 0.24352 C -0.06093 0.23055 -0.04774 0.20463 -0.04149 0.18379 C -0.04027 0.1662 -0.04045 0.14838 -0.03802 0.13102 C -0.03697 0.12291 -0.03281 0.11597 -0.03107 0.10787 C -0.0269 0.08819 -0.03159 0.09398 -0.0276 0.07801 C -0.02256 0.0574 -0.01909 0.03657 -0.01388 0.01597 C -0.01267 0.00532 -0.01458 -0.00695 -0.01041 -0.01621 C -0.0019 -0.03519 0.00921 -0.06227 0.0224 -0.07593 C 0.03525 -0.08912 0.03247 -0.08241 0.04653 -0.08982 C 0.05122 -0.09236 0.05539 -0.09676 0.06025 -0.09885 C 0.0724 -0.10417 0.08768 -0.10463 0.1 -0.10579 C 0.12935 -0.1051 0.15869 -0.10648 0.18785 -0.10347 C 0.20053 -0.10209 0.22396 -0.0875 0.23785 -0.08287 C 0.2441 -0.07246 0.25 -0.06435 0.25504 -0.05301 C 0.26094 -0.02153 0.25816 0.0118 0.2533 0.04352 C 0.25139 0.06852 0.25209 0.0706 0.23959 0.08703 C 0.2375 0.09537 0.23837 0.1044 0.23612 0.1125 C 0.23507 0.1162 0.22014 0.13588 0.21893 0.13796 C 0.21685 0.14143 0.21563 0.1456 0.21372 0.1493 C 0.21164 0.15324 0.20903 0.15694 0.20678 0.16088 C 0.19185 0.16018 0.17674 0.16111 0.16198 0.15856 C 0.14844 0.15625 0.13421 0.13217 0.12587 0.12176 C 0.11685 0.11065 0.10747 0.10023 0.09827 0.08958 C 0.09428 0.08495 0.09202 0.07778 0.08785 0.07338 C 0.08542 0.07083 0.08212 0.07037 0.07917 0.06898 C 0.07153 0.05856 0.06494 0.04676 0.05678 0.0368 C 0.04636 0.02407 0.03316 0.01203 0.02587 -0.00463 C 0.01806 -0.02246 0.02275 -0.01852 0.01719 -0.03681 C 0.01632 -0.03935 0.01476 -0.04121 0.01372 -0.04375 C 0.0106 -0.05116 0.00678 -0.05834 0.00504 -0.06667 C 0.00382 -0.07222 0.00365 -0.07801 0.00157 -0.08287 C -0.00434 -0.09676 -0.01267 -0.10857 -0.01909 -0.12199 C -0.02239 -0.13912 -0.02291 -0.15602 -0.03107 -0.17014 C -0.03819 -0.19885 -0.04131 -0.21829 -0.05694 -0.24144 C -0.05989 -0.24584 -0.06197 -0.25185 -0.06562 -0.25533 C -0.07083 -0.26042 -0.07708 -0.26297 -0.08281 -0.26667 C -0.09843 -0.2875 -0.08888 -0.27408 -0.11041 -0.3081 C -0.11267 -0.31158 -0.11666 -0.31204 -0.11909 -0.31505 C -0.12291 -0.31991 -0.12552 -0.32616 -0.12934 -0.33102 C -0.1342 -0.33704 -0.14045 -0.34097 -0.14496 -0.34722 C -0.1467 -0.34954 -0.14791 -0.35278 -0.15 -0.35417 C -0.15381 -0.35672 -0.15815 -0.35718 -0.16215 -0.3588 C -0.17222 -0.36829 -0.18125 -0.38357 -0.19322 -0.38866 C -0.19895 -0.39097 -0.22413 -0.3963 -0.22934 -0.39769 C -0.24774 -0.40278 -0.26406 -0.41135 -0.28281 -0.41389 C -0.29131 -0.4176 -0.30017 -0.41945 -0.30868 -0.42315 C -0.32552 -0.4213 -0.32916 -0.42338 -0.34322 -0.41389 C -0.35729 -0.4044 -0.36527 -0.38472 -0.37586 -0.37014 C -0.37743 -0.33704 -0.38333 -0.3 -0.36736 -0.2713 C -0.36562 -0.26829 -0.3625 -0.26713 -0.36041 -0.26435 C -0.35347 -0.25533 -0.34791 -0.24398 -0.34149 -0.23449 C -0.33819 -0.22963 -0.33385 -0.22616 -0.33107 -0.22084 C -0.32881 -0.21621 -0.32413 -0.20695 -0.32413 -0.20695 C -0.32638 -0.19931 -0.32673 -0.18982 -0.33107 -0.18403 C -0.33489 -0.17894 -0.3467 -0.17709 -0.3467 -0.17709 C -0.38315 -0.13472 -0.43368 -0.16366 -0.48281 -0.16551 C -0.50243 -0.17871 -0.48489 -0.16435 -0.50347 -0.19097 C -0.51371 -0.20579 -0.52812 -0.21482 -0.53975 -0.22778 C -0.54201 -0.2331 -0.54409 -0.23866 -0.5467 -0.24375 C -0.54809 -0.2463 -0.55052 -0.24792 -0.55173 -0.2507 C -0.55295 -0.25347 -0.55277 -0.25695 -0.55347 -0.25996 C -0.55659 -0.27222 -0.56024 -0.28472 -0.56388 -0.29653 C -0.56284 -0.33195 -0.56944 -0.34722 -0.55347 -0.36783 C -0.54635 -0.39653 -0.53263 -0.3956 -0.51215 -0.39769 C -0.46388 -0.39699 -0.41562 -0.39885 -0.36736 -0.39537 C -0.36111 -0.39491 -0.35173 -0.38172 -0.35173 -0.38172 C -0.34479 -0.36898 -0.33506 -0.36366 -0.32586 -0.35417 C -0.32013 -0.33797 -0.30798 -0.3294 -0.30173 -0.31273 C -0.29704 -0.26042 -0.29496 -0.27847 -0.3052 -0.22084 C -0.30763 -0.19074 -0.31354 -0.16042 -0.31909 -0.13102 C -0.31857 -0.11505 -0.32048 -0.09838 -0.31736 -0.08287 C -0.31388 -0.06621 -0.29479 -0.03935 -0.28281 -0.03218 C -0.27812 -0.0294 -0.2552 -0.02778 -0.2552 -0.02778 C -0.1993 -0.03218 -0.18177 -0.03287 -0.13802 -0.0463 C -0.13003 -0.05209 -0.11545 -0.06135 -0.10694 -0.0713 C -0.09809 -0.08172 -0.09201 -0.09352 -0.08281 -0.10347 C -0.08107 -0.11065 -0.07656 -0.11667 -0.07586 -0.12431 C -0.07309 -0.15834 -0.0842 -0.17338 -0.09322 -0.20232 C -0.10416 -0.2375 -0.09166 -0.20949 -0.10694 -0.24607 C -0.1144 -0.26412 -0.12517 -0.27616 -0.13454 -0.29213 C -0.14479 -0.30926 -0.15607 -0.32176 -0.16736 -0.33797 C -0.17829 -0.35347 -0.18888 -0.36852 -0.20173 -0.38172 C -0.20121 -0.39861 -0.20312 -0.41597 -0.2 -0.43218 C -0.19895 -0.43797 -0.19305 -0.43959 -0.18975 -0.44375 C -0.18107 -0.45463 -0.17187 -0.4706 -0.16041 -0.47824 C -0.13993 -0.4919 -0.1151 -0.49838 -0.09322 -0.50579 C -0.03003 -0.50417 0.03334 -0.50648 0.09653 -0.50116 C 0.10695 -0.50023 0.12587 -0.4875 0.12587 -0.4875 C 0.13698 -0.47523 0.15209 -0.4625 0.16025 -0.44607 C 0.16355 -0.42385 0.16754 -0.40394 0.1724 -0.38172 C 0.17726 -0.31111 0.17882 -0.25023 0.17414 -0.17709 C 0.17327 -0.1625 0.16476 -0.13542 0.16198 -0.11968 C 0.15625 -0.08704 0.15053 -0.05162 0.13612 -0.02315 C 0.13247 -0.0088 0.13716 -0.02408 0.12744 -0.00695 C 0.12535 -0.00347 0.12448 0.00115 0.1224 0.00463 C 0.11598 0.01597 0.10625 0.01852 0.09653 0.02037 C 0.06407 0.03796 0.03438 0.01528 0.00504 2.96296E-6 C -0.01302 -0.00949 -0.01892 -0.01019 -0.03802 -0.01621 C -0.06458 -0.03982 -0.09409 -0.0456 -0.12083 -0.0713 C -0.18333 -0.13125 -0.21979 -0.22871 -0.28107 -0.28982 C -0.29618 -0.34838 -0.28107 -0.28727 -0.28454 -0.45996 C -0.28489 -0.47755 -0.29774 -0.48449 -0.30347 -0.49885 C -0.30729 -0.50834 -0.30711 -0.52037 -0.31215 -0.52871 C -0.31597 -0.53496 -0.32795 -0.54074 -0.33281 -0.54491 C -0.33697 -0.54838 -0.34027 -0.55417 -0.34496 -0.55648 C -0.36631 -0.5676 -0.39184 -0.56273 -0.41388 -0.57246 C -0.43263 -0.5713 -0.44722 -0.57847 -0.46041 -0.56111 C -0.46336 -0.55718 -0.46406 -0.5507 -0.46736 -0.54722 C -0.47413 -0.53982 -0.48975 -0.52871 -0.48975 -0.52871 C -0.49895 -0.51088 -0.48506 -0.53426 -0.51388 -0.51736 C -0.51736 -0.51528 -0.51857 -0.50972 -0.52083 -0.50579 C -0.525 -0.49144 -0.5302 -0.48635 -0.53802 -0.47593 C -0.546 -0.46528 -0.55295 -0.45209 -0.55868 -0.43912 C -0.56215 -0.41875 -0.56614 -0.40324 -0.57256 -0.38403 C -0.57604 -0.35926 -0.58055 -0.33588 -0.58802 -0.31273 C -0.58975 -0.27477 -0.59548 -0.23982 -0.6 -0.20232 C -0.59722 -0.17847 -0.59635 -0.15417 -0.59149 -0.13102 C -0.58923 -0.12037 -0.58229 -0.11273 -0.5776 -0.10347 C -0.56579 -0.07986 -0.54288 -0.05949 -0.5276 -0.03912 C -0.52395 -0.03426 -0.5217 -0.02709 -0.51736 -0.02315 C -0.51388 -0.01991 -0.5092 -0.02037 -0.5052 -0.01852 C -0.48159 0.0081 -0.45156 0.00694 -0.42256 0.00903 C -0.34236 0.00555 -0.2519 0.0118 -0.16909 -0.00695 C -0.14565 -0.03148 -0.15781 -0.01667 -0.13454 -0.05301 C -0.13159 -0.05764 -0.12586 -0.06667 -0.12586 -0.06667 C -0.11458 -0.11435 -0.12795 -0.15672 -0.13975 -0.2 C -0.14583 -0.26482 -0.13541 -0.17338 -0.14843 -0.23449 C -0.15121 -0.24792 -0.15086 -0.26227 -0.15347 -0.27593 C -0.15086 -0.29329 -0.14565 -0.30139 -0.13281 -0.3081 C -0.09809 -0.32593 -0.08055 -0.32801 -0.04322 -0.33102 C 0.0882 -0.32547 0.02153 -0.34653 0.09827 -0.30139 C 0.10955 -0.29445 0.12066 -0.28658 0.13264 -0.28287 C 0.14671 -0.27871 0.17587 -0.27824 0.17587 -0.27824 C 0.18525 -0.27199 0.19619 -0.26667 0.2033 -0.25533 C 0.21389 -0.23843 0.21789 -0.21459 0.22066 -0.19329 C 0.22014 -0.14769 0.23143 -0.02894 0.2033 0.02754 C 0.19167 0.05092 0.1882 0.05069 0.17414 0.07129 C 0.16198 0.08935 0.15435 0.10463 0.13785 0.11481 C 0.12466 0.12291 0.1073 0.12407 0.09306 0.12639 C 0.07587 0.12569 0.05834 0.12778 0.04132 0.12407 C 0.03264 0.12222 0.02553 0.11412 0.01719 0.11018 C 0.00764 0.10555 -0.0026 0.10347 -0.01215 0.09884 C -0.02673 0.0919 -0.04062 0.08264 -0.0552 0.07569 C -0.06302 0.07199 -0.07152 0.07037 -0.07934 0.06666 C -0.1019 0.05578 -0.1243 0.04375 -0.1467 0.03217 C -0.16093 0.02477 -0.17986 0.02407 -0.19496 0.01828 C -0.21371 0.00092 -0.23368 -0.01297 -0.25 -0.03449 C -0.25434 -0.05764 -0.26406 -0.07801 -0.26909 -0.10116 C -0.26961 -0.10741 -0.27152 -0.11343 -0.27083 -0.11968 C -0.27031 -0.12547 -0.26701 -0.1301 -0.26562 -0.13565 C -0.26406 -0.14236 -0.26423 -0.15 -0.26215 -0.15648 C -0.2585 -0.1676 -0.25156 -0.17616 -0.2467 -0.18635 C -0.24548 -0.19236 -0.24513 -0.19885 -0.24322 -0.20463 C -0.24149 -0.20972 -0.23836 -0.21366 -0.23628 -0.21852 C -0.23437 -0.22292 -0.23263 -0.22755 -0.23107 -0.23218 C -0.22968 -0.23658 -0.2276 -0.24607 -0.2276 -0.24607 C -0.23246 -0.275 -0.22986 -0.26713 -0.25173 -0.27361 C -0.27586 -0.2706 -0.30052 -0.2713 -0.32413 -0.26435 C -0.32968 -0.26273 -0.33177 -0.25301 -0.33628 -0.24838 C -0.33993 -0.24445 -0.34444 -0.24213 -0.34843 -0.23912 C -0.35868 -0.21852 -0.37309 -0.20324 -0.38454 -0.18403 C -0.40277 -0.15324 -0.38385 -0.17547 -0.40173 -0.15648 C -0.40746 -0.14352 -0.41284 -0.12871 -0.41736 -0.11505 C -0.42187 -0.10139 -0.42343 -0.08611 -0.42934 -0.07361 C -0.43402 -0.06366 -0.43854 -0.05371 -0.44322 -0.04375 C -0.44548 -0.0331 -0.44947 -0.02269 -0.45 -0.01158 C -0.45017 -0.00695 -0.45503 0.06273 -0.44496 0.08958 C -0.44027 0.10185 -0.42829 0.11018 -0.41909 0.11481 C -0.37031 0.13958 -0.35538 0.14259 -0.3052 0.14699 C -0.26614 0.14537 -0.22708 0.14583 -0.18802 0.14236 C -0.15798 0.13958 -0.16197 0.14236 -0.15 0.12639 C -0.1467 0.1125 -0.14548 0.09977 -0.13975 0.08703 C -0.13802 0.07893 -0.13732 0.0699 -0.13454 0.06203 C -0.13368 0.05949 -0.1309 0.05926 -0.12934 0.0574 C -0.12517 0.05301 -0.1217 0.04768 -0.11736 0.04352 C -0.09409 0.02083 -0.0894 0.02129 -0.05868 0.01365 C 0.04306 0.02083 0.04445 0.00648 0.11372 0.0412 C 0.13577 0.05231 0.1573 0.07014 0.17587 0.08958 C 0.18646 0.10069 0.20678 0.12407 0.20678 0.12407 C 0.21424 0.15416 0.21268 0.14514 0.20504 0.20903 C 0.20452 0.21273 0.20035 0.21342 0.19827 0.21597 C 0.19289 0.22268 0.18785 0.22986 0.18264 0.2368 C 0.17691 0.24444 0.15851 0.24352 0.15851 0.24352 C 0.12275 0.26296 0.07691 0.24004 0.03959 0.23449 C -0.00989 0.21782 -0.0559 0.18403 -0.10694 0.17453 C -0.15868 0.16481 -0.13107 0.16967 -0.18975 0.16088 C -0.1993 0.15694 -0.21423 0.15301 -0.22413 0.14467 C -0.23246 0.13773 -0.23559 0.13194 -0.24322 0.12176 C -0.24722 0.11643 -0.24982 0.10787 -0.2552 0.10555 C -0.26041 0.10324 -0.26562 0.10115 -0.27083 0.09884 C -0.28715 0.08333 -0.30486 0.07106 -0.32083 0.05509 C -0.32777 0.04815 -0.33385 0.03981 -0.34149 0.03449 C -0.36111 0.02037 -0.37986 0.01597 -0.39843 2.96296E-6 C -0.40555 -0.01297 -0.40885 -0.01574 -0.42083 -0.01852 C -0.42795 -0.02431 -0.43385 -0.02685 -0.43975 -0.03449 C -0.44895 -0.03195 -0.45173 -0.03148 -0.45694 -0.02084 C -0.45642 -0.00093 -0.45746 0.01921 -0.4552 0.03889 C -0.45347 0.0537 -0.4269 0.07199 -0.41909 0.08264 C -0.40815 0.09745 -0.41701 0.09213 -0.40694 0.09653 C -0.39826 0.09537 -0.37656 0.09305 -0.36909 0.08958 C -0.35746 0.08449 -0.35329 0.0743 -0.34149 0.07129 C -0.33125 0.06852 -0.32083 0.06828 -0.31041 0.06666 C -0.29809 0.06111 -0.28559 0.05069 -0.27256 0.04815 C -0.24531 0.04305 -0.21892 0.03449 -0.19149 0.02986 C -0.18055 0.01759 -0.17604 0.01805 -0.16562 0.00671 C -0.15954 -0.00926 -0.15885 -0.00602 -0.16736 -0.03218 C -0.17395 -0.05255 -0.21927 -0.1375 -0.22413 -0.14491 C -0.27395 -0.22315 -0.32656 -0.3051 -0.38802 -0.36783 C -0.46649 -0.44815 -0.41875 -0.39514 -0.47256 -0.43681 C -0.47291 -0.43704 -0.50312 -0.46829 -0.51041 -0.46898 C -0.52413 -0.47037 -0.53802 -0.4706 -0.55173 -0.4713 C -0.55468 -0.47292 -0.55815 -0.47894 -0.56041 -0.47593 C -0.56736 -0.46667 -0.5519 -0.45486 -0.55 -0.45301 C -0.54201 -0.43056 -0.5519 -0.45278 -0.54149 -0.44144 C -0.53298 -0.43218 -0.525 -0.42199 -0.51736 -0.41158 C -0.50329 -0.3926 -0.51666 -0.40556 -0.5052 -0.39537 C -0.5026 -0.39028 -0.50156 -0.3838 -0.49843 -0.3794 C -0.49531 -0.37523 -0.48993 -0.37593 -0.48628 -0.37246 C -0.4842 -0.3706 -0.48315 -0.36736 -0.48107 -0.36551 C -0.47465 -0.35996 -0.4677 -0.3551 -0.46041 -0.35185 C -0.45972 -0.35162 -0.44149 -0.34468 -0.44149 -0.34028 C -0.44149 -0.33658 -0.44722 -0.34144 -0.45 -0.3426 C -0.45295 -0.34375 -0.45572 -0.3456 -0.45868 -0.34722 C -0.46041 -0.34954 -0.46145 -0.35394 -0.46388 -0.35417 C -0.4743 -0.3551 -0.48454 -0.34931 -0.49496 -0.34722 C -0.50694 -0.3419 -0.50173 -0.34422 -0.51041 -0.34028 C -0.51215 -0.33959 -0.51562 -0.33797 -0.51562 -0.33797 L -0.4967 -0.36551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лишнее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74"/>
          <a:stretch/>
        </p:blipFill>
        <p:spPr>
          <a:xfrm>
            <a:off x="2483768" y="2958352"/>
            <a:ext cx="2092970" cy="15255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32"/>
          <a:stretch/>
        </p:blipFill>
        <p:spPr>
          <a:xfrm>
            <a:off x="6980675" y="2954460"/>
            <a:ext cx="1911806" cy="15333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45" b="15209"/>
          <a:stretch/>
        </p:blipFill>
        <p:spPr>
          <a:xfrm>
            <a:off x="251520" y="2962246"/>
            <a:ext cx="1989758" cy="15255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4" r="10304"/>
          <a:stretch/>
        </p:blipFill>
        <p:spPr>
          <a:xfrm>
            <a:off x="4788024" y="2887642"/>
            <a:ext cx="1919345" cy="156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67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23</Words>
  <Application>Microsoft Office PowerPoint</Application>
  <PresentationFormat>Экран (4:3)</PresentationFormat>
  <Paragraphs>14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Интерактивные задания</vt:lpstr>
      <vt:lpstr>Найди лишнее</vt:lpstr>
      <vt:lpstr>Выбери из множества</vt:lpstr>
      <vt:lpstr>Заполни пропуски</vt:lpstr>
      <vt:lpstr>Развитие внимания</vt:lpstr>
      <vt:lpstr>Найди лишнее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Интерактивные задания</dc:title>
  <dc:creator>User</dc:creator>
  <cp:lastModifiedBy>User</cp:lastModifiedBy>
  <cp:revision>12</cp:revision>
  <dcterms:created xsi:type="dcterms:W3CDTF">2018-11-01T06:58:42Z</dcterms:created>
  <dcterms:modified xsi:type="dcterms:W3CDTF">2018-11-01T09:08:10Z</dcterms:modified>
</cp:coreProperties>
</file>