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6" r:id="rId4"/>
    <p:sldId id="267" r:id="rId5"/>
    <p:sldId id="268" r:id="rId6"/>
    <p:sldId id="269" r:id="rId7"/>
    <p:sldId id="262" r:id="rId8"/>
    <p:sldId id="263" r:id="rId9"/>
    <p:sldId id="265" r:id="rId10"/>
    <p:sldId id="270" r:id="rId11"/>
    <p:sldId id="271" r:id="rId12"/>
    <p:sldId id="272" r:id="rId13"/>
    <p:sldId id="273" r:id="rId14"/>
    <p:sldId id="256" r:id="rId15"/>
    <p:sldId id="257" r:id="rId16"/>
    <p:sldId id="258" r:id="rId17"/>
    <p:sldId id="25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E2F6A4-02B9-49C7-BC8E-54D34F6CF3B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6CBF24-5756-4C43-9AD8-F99B3132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Разделочная доска с росписью по городецким мотивам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Купавка и бутон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1755" t="67902" r="2632" b="7407"/>
          <a:stretch>
            <a:fillRect/>
          </a:stretch>
        </p:blipFill>
        <p:spPr>
          <a:xfrm>
            <a:off x="142875" y="4357688"/>
            <a:ext cx="8786813" cy="1612900"/>
          </a:xfrm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607" t="9050" b="59424"/>
          <a:stretch>
            <a:fillRect/>
          </a:stretch>
        </p:blipFill>
        <p:spPr bwMode="auto">
          <a:xfrm>
            <a:off x="142875" y="1785938"/>
            <a:ext cx="87439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Листья и кустики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4256" t="8099" b="5177"/>
          <a:stretch>
            <a:fillRect/>
          </a:stretch>
        </p:blipFill>
        <p:spPr>
          <a:xfrm>
            <a:off x="214313" y="1143000"/>
            <a:ext cx="870426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Розан и ромашка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3313" t="68831" r="1463"/>
          <a:stretch>
            <a:fillRect/>
          </a:stretch>
        </p:blipFill>
        <p:spPr>
          <a:xfrm>
            <a:off x="428625" y="4429125"/>
            <a:ext cx="8215313" cy="1714500"/>
          </a:xfrm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t="10390" b="55844"/>
          <a:stretch>
            <a:fillRect/>
          </a:stretch>
        </p:blipFill>
        <p:spPr bwMode="auto">
          <a:xfrm>
            <a:off x="0" y="1643063"/>
            <a:ext cx="89598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607" t="9050" b="59424"/>
          <a:stretch>
            <a:fillRect/>
          </a:stretch>
        </p:blipFill>
        <p:spPr bwMode="auto">
          <a:xfrm>
            <a:off x="2928938" y="1714500"/>
            <a:ext cx="60293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755" t="67902" r="2632" b="7407"/>
          <a:stretch>
            <a:fillRect/>
          </a:stretch>
        </p:blipFill>
        <p:spPr bwMode="auto">
          <a:xfrm>
            <a:off x="2168525" y="4286250"/>
            <a:ext cx="66182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40000"/>
          </a:blip>
          <a:srcRect l="4256" t="8099" b="69177"/>
          <a:stretch>
            <a:fillRect/>
          </a:stretch>
        </p:blipFill>
        <p:spPr>
          <a:xfrm>
            <a:off x="142875" y="5429250"/>
            <a:ext cx="7070725" cy="1185863"/>
          </a:xfrm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256" t="33559" r="83168" b="41801"/>
          <a:stretch>
            <a:fillRect/>
          </a:stretch>
        </p:blipFill>
        <p:spPr bwMode="auto">
          <a:xfrm>
            <a:off x="7000875" y="5429250"/>
            <a:ext cx="928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3790" t="33559" r="42068" b="41801"/>
          <a:stretch>
            <a:fillRect/>
          </a:stretch>
        </p:blipFill>
        <p:spPr bwMode="auto">
          <a:xfrm>
            <a:off x="7929563" y="5357813"/>
            <a:ext cx="1044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3313" t="68831" r="1463"/>
          <a:stretch>
            <a:fillRect/>
          </a:stretch>
        </p:blipFill>
        <p:spPr bwMode="auto">
          <a:xfrm>
            <a:off x="2082800" y="3000375"/>
            <a:ext cx="68468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7873" t="10390" b="55844"/>
          <a:stretch>
            <a:fillRect/>
          </a:stretch>
        </p:blipFill>
        <p:spPr bwMode="auto">
          <a:xfrm>
            <a:off x="2286000" y="0"/>
            <a:ext cx="65008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3071813" cy="24288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Элементы городецкой росписи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исунок. Нанесение замалевка и фона. Городецкая роспись - разделочная 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730"/>
            <a:ext cx="3714776" cy="641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исунок. Разживка листьев и цветов. Городецкая роспись - разделочная 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3700465" cy="632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исунок. Заполнение травкой. Городецкая роспись - разделочная 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4453"/>
            <a:ext cx="3629027" cy="620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исунок. Разделочная доска с птичкой - готовое изделие. 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3950"/>
            <a:ext cx="3643338" cy="629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0"/>
            <a:ext cx="17859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788" y="3605213"/>
            <a:ext cx="1827212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Рефлексия</a:t>
            </a:r>
          </a:p>
        </p:txBody>
      </p:sp>
      <p:sp>
        <p:nvSpPr>
          <p:cNvPr id="2150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Как  вы  считаете, справились  вы  со  своей  задачей?      </a:t>
            </a:r>
          </a:p>
          <a:p>
            <a:pPr>
              <a:buNone/>
            </a:pPr>
            <a:r>
              <a:rPr lang="ru-RU" b="1" dirty="0" smtClean="0"/>
              <a:t>Посмотрите  на  свои  работы, удалось ли  вам  их  расписать  по  мотивам  городецкой  росписи?</a:t>
            </a:r>
          </a:p>
          <a:p>
            <a:pPr>
              <a:buNone/>
            </a:pPr>
            <a:r>
              <a:rPr lang="ru-RU" b="1" dirty="0" smtClean="0"/>
              <a:t>Что  было  сложным  в  росписи  досок?</a:t>
            </a:r>
          </a:p>
          <a:p>
            <a:pPr>
              <a:buNone/>
            </a:pPr>
            <a:r>
              <a:rPr lang="ru-RU" b="1" dirty="0" smtClean="0"/>
              <a:t>Что  у  вас  очень  хорошо  получилось?</a:t>
            </a:r>
          </a:p>
          <a:p>
            <a:pPr>
              <a:buNone/>
            </a:pPr>
            <a:r>
              <a:rPr lang="ru-RU" b="1" dirty="0" smtClean="0"/>
              <a:t>Что  не получилось?  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rofitur58.ru/wp-content/uploads/%D0%93%D0%BE%D1%80%D0%BE%D0%B4%D0%B5%D1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818537" cy="590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Городецкая роспись</a:t>
            </a:r>
          </a:p>
        </p:txBody>
      </p:sp>
      <p:pic>
        <p:nvPicPr>
          <p:cNvPr id="921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357313"/>
            <a:ext cx="3825875" cy="5268912"/>
          </a:xfrm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500563" y="1928813"/>
            <a:ext cx="43576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взглянешь  на  дощечки  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 увидишь  чудеса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Городецкие  узоры  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Тонко  вывела рука .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Городецкий  конь  бежит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Вся  земля  вокруг  дрожит!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Птицы  яркие  летают                 </a:t>
            </a:r>
            <a:endParaRPr lang="ru-RU" sz="2400" b="1"/>
          </a:p>
          <a:p>
            <a:pPr algn="just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И  кувшинки  расцветают. 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Городецкая роспись</a:t>
            </a:r>
            <a:endParaRPr 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67" r="5145"/>
          <a:stretch>
            <a:fillRect/>
          </a:stretch>
        </p:blipFill>
        <p:spPr>
          <a:xfrm>
            <a:off x="285750" y="1285875"/>
            <a:ext cx="2928938" cy="5365750"/>
          </a:xfrm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1928813"/>
            <a:ext cx="3175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571625"/>
            <a:ext cx="2862262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Городецкая роспись</a:t>
            </a:r>
            <a:endParaRPr lang="ru-RU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214438"/>
            <a:ext cx="7029450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Городецкая игрушка</a:t>
            </a:r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615950" y="1104900"/>
            <a:ext cx="7599363" cy="575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mg0.liveinternet.ru/images/attach/b/4/104/338/104338196_0.jpg"/>
          <p:cNvPicPr>
            <a:picLocks noChangeAspect="1" noChangeArrowheads="1"/>
          </p:cNvPicPr>
          <p:nvPr/>
        </p:nvPicPr>
        <p:blipFill>
          <a:blip r:embed="rId2" cstate="print"/>
          <a:srcRect b="14062"/>
          <a:stretch>
            <a:fillRect/>
          </a:stretch>
        </p:blipFill>
        <p:spPr bwMode="auto">
          <a:xfrm>
            <a:off x="142845" y="142852"/>
            <a:ext cx="4994910" cy="3286148"/>
          </a:xfrm>
          <a:prstGeom prst="rect">
            <a:avLst/>
          </a:prstGeom>
          <a:noFill/>
        </p:spPr>
      </p:pic>
      <p:pic>
        <p:nvPicPr>
          <p:cNvPr id="18436" name="Picture 4" descr="http://www.ufachess.ru/wp-content/uploads/2012/10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1943100" cy="2676525"/>
          </a:xfrm>
          <a:prstGeom prst="rect">
            <a:avLst/>
          </a:prstGeom>
          <a:noFill/>
        </p:spPr>
      </p:pic>
      <p:pic>
        <p:nvPicPr>
          <p:cNvPr id="18438" name="Picture 6" descr="http://ussrnow.com/uploads/images/news/2012/08/4/003.jpg"/>
          <p:cNvPicPr>
            <a:picLocks noChangeAspect="1" noChangeArrowheads="1"/>
          </p:cNvPicPr>
          <p:nvPr/>
        </p:nvPicPr>
        <p:blipFill>
          <a:blip r:embed="rId4" cstate="print"/>
          <a:srcRect l="15741" r="13425"/>
          <a:stretch>
            <a:fillRect/>
          </a:stretch>
        </p:blipFill>
        <p:spPr bwMode="auto">
          <a:xfrm>
            <a:off x="5715008" y="3214686"/>
            <a:ext cx="3238548" cy="3429024"/>
          </a:xfrm>
          <a:prstGeom prst="rect">
            <a:avLst/>
          </a:prstGeom>
          <a:noFill/>
        </p:spPr>
      </p:pic>
      <p:pic>
        <p:nvPicPr>
          <p:cNvPr id="18440" name="Picture 8" descr="http://900igr.net/datai/izo/Promysly/0004-002-Gorod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71876"/>
            <a:ext cx="3071834" cy="3071834"/>
          </a:xfrm>
          <a:prstGeom prst="rect">
            <a:avLst/>
          </a:prstGeom>
          <a:noFill/>
        </p:spPr>
      </p:pic>
      <p:pic>
        <p:nvPicPr>
          <p:cNvPr id="18444" name="Picture 12" descr="http://img-fotki.yandex.ru/get/4714/126030467.6/0_5a29e_2f048c20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14290"/>
            <a:ext cx="375372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img-fotki.yandex.ru/get/6435/86441892.4f6/0_bf55a_c9f776d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mtdata.ru/u12/photo3FF7/2029952557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691623" cy="651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100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Разделочная доска с росписью по городецким мотивам</vt:lpstr>
      <vt:lpstr>Слайд 2</vt:lpstr>
      <vt:lpstr>Городецкая роспись</vt:lpstr>
      <vt:lpstr>Городецкая роспись</vt:lpstr>
      <vt:lpstr>Городецкая роспись</vt:lpstr>
      <vt:lpstr>Городецкая игрушка</vt:lpstr>
      <vt:lpstr>Слайд 7</vt:lpstr>
      <vt:lpstr>Слайд 8</vt:lpstr>
      <vt:lpstr>Слайд 9</vt:lpstr>
      <vt:lpstr>Купавка и бутон</vt:lpstr>
      <vt:lpstr>Листья и кустики</vt:lpstr>
      <vt:lpstr>Розан и ромашка</vt:lpstr>
      <vt:lpstr>Элементы городецкой росписи</vt:lpstr>
      <vt:lpstr>Слайд 14</vt:lpstr>
      <vt:lpstr>Слайд 15</vt:lpstr>
      <vt:lpstr>Слайд 16</vt:lpstr>
      <vt:lpstr>Слайд 17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Разделочная доска с росписью по городецким мотивам</dc:title>
  <dc:creator>Admin</dc:creator>
  <cp:lastModifiedBy>Admin</cp:lastModifiedBy>
  <cp:revision>3</cp:revision>
  <dcterms:created xsi:type="dcterms:W3CDTF">2015-02-22T23:21:11Z</dcterms:created>
  <dcterms:modified xsi:type="dcterms:W3CDTF">2015-02-22T23:49:05Z</dcterms:modified>
</cp:coreProperties>
</file>