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6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6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9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6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2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5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0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7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5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1A11-798C-4917-A08D-37EBFC7E7754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26F-D0D7-4248-966C-19BF0C2344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0f9f/0010ff8e-61022609/img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60550" y="1648452"/>
            <a:ext cx="84709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Классный час: </a:t>
            </a:r>
          </a:p>
          <a:p>
            <a:pPr algn="ctr"/>
            <a:r>
              <a:rPr lang="ru-RU" sz="7200" b="1" i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«Мир профессий»</a:t>
            </a:r>
            <a:endParaRPr lang="ru-RU" sz="7200" b="1" i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ds04.infourok.ru/uploads/ex/0f9f/0010ff8e-61022609/img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9193" y="243076"/>
            <a:ext cx="5808407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трудовая деятельность человека, которая дает ему средства для существования и развития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0596" y="830878"/>
            <a:ext cx="580840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вид занятий в рамках одной профессии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93" y="2581042"/>
            <a:ext cx="580840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уровень профессионального мастерства.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0000" y="2982958"/>
            <a:ext cx="580840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место, занимаемое человеком в организации.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f9f/0010ff8e-61022609/img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1500" y="1041400"/>
            <a:ext cx="11277600" cy="41549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типа «человек-природа»,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объектом труда являются живые организмы, растения, животные и биологические процессы (например, лесник).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типа «Человек-техника»,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где объектом труда служат технические системы, машины, аппараты и установки, материалы и энергия (например, радиомеханик).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типа «Человек-человек»,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объектом труда являются люди, группы, коллективы (например, педагог).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типа «Человек-знаковая система»,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где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труда являются условные знаки, шифры, коды, таблицы (например, программисты).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типа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Человек-художественный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образ»,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где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труда являются художественные образы, их роли (например, ювелир).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9226" y="157757"/>
            <a:ext cx="9037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Классификация профессий: </a:t>
            </a:r>
            <a:endParaRPr lang="ru-RU" sz="5400" b="1" i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5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f9f/0010ff8e-61022609/img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2940" y="752566"/>
            <a:ext cx="3629328" cy="186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Хочу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6175" y="3240403"/>
            <a:ext cx="3709670" cy="186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12026" y="447116"/>
            <a:ext cx="4191981" cy="186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ru-RU" sz="115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pic>
        <p:nvPicPr>
          <p:cNvPr id="4100" name="Picture 4" descr="https://www.publicdomainpictures.net/pictures/160000/velka/question-mark-1460071938EH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783" y="2745687"/>
            <a:ext cx="1444745" cy="235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2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ds04.infourok.ru/uploads/ex/0f9f/0010ff8e-61022609/img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7146" y="954306"/>
            <a:ext cx="11297708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объяснить эту формулу? В ней всего три величины:</a:t>
            </a:r>
            <a:endParaRPr lang="ru-RU" sz="32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хочу - это все, что мне нравится, к чему лежит душа;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могу - это все, что мне по силам, по способностям;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надо - это все, что нужно для общества, страны.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3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226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2020-01-19T12:51:40Z</dcterms:created>
  <dcterms:modified xsi:type="dcterms:W3CDTF">2021-01-24T06:04:38Z</dcterms:modified>
</cp:coreProperties>
</file>