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4071-487C-4DC1-8814-3F111571CAC8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BF61-57B0-4CA9-B54F-A6E3F7FCF7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хантов и манси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0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1124744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2204864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3284984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4437112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 descr="http://data22.gallery.ru/albums/gallery/246687-ae3a0-71726861-m549x500-u58b3b.jpg"/>
          <p:cNvPicPr/>
          <p:nvPr/>
        </p:nvPicPr>
        <p:blipFill>
          <a:blip r:embed="rId2" cstate="print"/>
          <a:srcRect l="11417" t="8469" r="13623" b="6840"/>
          <a:stretch>
            <a:fillRect/>
          </a:stretch>
        </p:blipFill>
        <p:spPr bwMode="auto">
          <a:xfrm>
            <a:off x="0" y="5589240"/>
            <a:ext cx="1187624" cy="1124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https://b1.culture.ru/c/829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17440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Медвежий праздник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900igr.net/up/datai/66033/0009-01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0081" y="720078"/>
            <a:ext cx="2304257" cy="86409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 древней легенде медведь был младшим сыном Бога </a:t>
            </a:r>
            <a:r>
              <a:rPr lang="ru-RU" sz="2000" dirty="0" err="1" smtClean="0"/>
              <a:t>Торума</a:t>
            </a:r>
            <a:r>
              <a:rPr lang="ru-RU" sz="2000" dirty="0" smtClean="0"/>
              <a:t>. Поэтому он такой сильный и ловкий. Бог отправил своего сына на Землю, но попросил не разорять селений и не убивать олений. Но из-за голода медведь нарушил наказ отца. Поэтому Бог решил наказать его. Зверь стал смертным, и охотники могли убить его во время охоты. </a:t>
            </a:r>
          </a:p>
          <a:p>
            <a:pPr>
              <a:buNone/>
            </a:pPr>
            <a:r>
              <a:rPr lang="ru-RU" sz="2000" dirty="0" smtClean="0"/>
              <a:t>Медведя ханты и манси называют лесным человеком. Ханты и манси уважают его и отмечают праздник в честь него. </a:t>
            </a:r>
            <a:endParaRPr lang="ru-RU" sz="2000" dirty="0"/>
          </a:p>
        </p:txBody>
      </p:sp>
      <p:pic>
        <p:nvPicPr>
          <p:cNvPr id="7" name="Picture 2" descr="http://900igr.net/up/datai/66033/0009-01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0080" y="2996952"/>
            <a:ext cx="2304257" cy="864098"/>
          </a:xfrm>
          <a:prstGeom prst="rect">
            <a:avLst/>
          </a:prstGeom>
          <a:noFill/>
        </p:spPr>
      </p:pic>
      <p:pic>
        <p:nvPicPr>
          <p:cNvPr id="8" name="Picture 2" descr="http://900igr.net/up/datai/66033/0009-01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0079" y="5273822"/>
            <a:ext cx="2304257" cy="864098"/>
          </a:xfrm>
          <a:prstGeom prst="rect">
            <a:avLst/>
          </a:prstGeom>
          <a:noFill/>
        </p:spPr>
      </p:pic>
      <p:pic>
        <p:nvPicPr>
          <p:cNvPr id="4098" name="Picture 2" descr="http://okultureno.ru/upload/articles/3228-v-poiskah-masok-medvedi-prazdnika-ursul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652" y="3501008"/>
            <a:ext cx="4968348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4536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Праздник начинается и охоты на медведя. Продолжается песнями. В песнях хвалят медведя. Существуют специальные песни, которые исполняют по этому поводу, в костюмах и масках зверей. Люди подражают их повадкам и пляскам. После песнопения начинаются спортивные соревнования. Охотники соревнуются в метком попадании стелами в цель, приготавливают медвежье мясо для обеда с соблюдением правил и ритуалов, после чего начинается трапеза. Отобедав, люди собирают все кости, чтобы захоронить в специальном месте, веря, что медведь сможет возродиться вновь.</a:t>
            </a:r>
            <a:endParaRPr lang="ru-RU" sz="2400" dirty="0"/>
          </a:p>
        </p:txBody>
      </p:sp>
      <p:pic>
        <p:nvPicPr>
          <p:cNvPr id="15362" name="Picture 2" descr="http://national-travel.ru/images/go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797" y="3861048"/>
            <a:ext cx="4209203" cy="2996952"/>
          </a:xfrm>
          <a:prstGeom prst="rect">
            <a:avLst/>
          </a:prstGeom>
          <a:noFill/>
        </p:spPr>
      </p:pic>
      <p:pic>
        <p:nvPicPr>
          <p:cNvPr id="15364" name="Picture 4" descr="http://national-travel.ru/images/sorevnov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2394"/>
            <a:ext cx="4427984" cy="2975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63408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Вороний день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776864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/>
              <a:t>П</a:t>
            </a:r>
            <a:r>
              <a:rPr lang="ru-RU" sz="2400" dirty="0" smtClean="0"/>
              <a:t>ривычный для нас Новый год ханты и манси не отмечают. Для них начало года – это весна, время, когда природа пробуждается от криков первой птицы – вороны. Ворона – первая птица, которая прилетает на Север. Она начинает вить гнезда и громко каркать, зовя весну и пробуждая природу. Более того, ворона считается покровительницей матерей и младенцев.</a:t>
            </a:r>
          </a:p>
          <a:p>
            <a:pPr>
              <a:buNone/>
            </a:pPr>
            <a:r>
              <a:rPr lang="ru-RU" sz="2400" dirty="0" smtClean="0"/>
              <a:t>О воронах складывались легенды. Одна из которых гласила о том, что ворона раньше имела белый окрас, но провинилась и стала угольно-черной. Ворона жила с людьми в чуме как домашняя птица. Но наступили тяжелые времена, людям самим нечего было есть. Они выгнали ворону, и та полетела искать пропитание. Птица покружила и увидела падаль. Наклевалась вдоволь и полетела обратно к людям. Но оперение вороны поменялось и стало черным. Люди прогнали птицу, потому что, как бы ты не бедствовал, а до низости опускаться </a:t>
            </a:r>
            <a:r>
              <a:rPr lang="ru-RU" sz="2400" dirty="0" err="1" smtClean="0"/>
              <a:t>нельзя.Погнали</a:t>
            </a:r>
            <a:r>
              <a:rPr lang="ru-RU" sz="2400" dirty="0" smtClean="0"/>
              <a:t> люди ворону, а она все равно к ним возвращается с первыми весенними ветрами. И они, как ни сердятся на изгнанницу, а рады ей. Ведь ворона – первая вестница весны на Севере.</a:t>
            </a:r>
            <a:endParaRPr lang="ru-RU" sz="2400" dirty="0"/>
          </a:p>
        </p:txBody>
      </p:sp>
      <p:pic>
        <p:nvPicPr>
          <p:cNvPr id="4" name="Picture 2" descr="https://ds03.infourok.ru/uploads/ex/02d7/000609ce-26b4d426/img23.jpg"/>
          <p:cNvPicPr>
            <a:picLocks noChangeAspect="1" noChangeArrowheads="1"/>
          </p:cNvPicPr>
          <p:nvPr/>
        </p:nvPicPr>
        <p:blipFill>
          <a:blip r:embed="rId2" cstate="print"/>
          <a:srcRect l="2362" t="23750" r="49213" b="63650"/>
          <a:stretch>
            <a:fillRect/>
          </a:stretch>
        </p:blipFill>
        <p:spPr bwMode="auto">
          <a:xfrm rot="5400000">
            <a:off x="-1781944" y="1781944"/>
            <a:ext cx="4427984" cy="864096"/>
          </a:xfrm>
          <a:prstGeom prst="rect">
            <a:avLst/>
          </a:prstGeom>
          <a:noFill/>
        </p:spPr>
      </p:pic>
      <p:pic>
        <p:nvPicPr>
          <p:cNvPr id="5" name="Picture 2" descr="https://ds03.infourok.ru/uploads/ex/02d7/000609ce-26b4d426/img23.jpg"/>
          <p:cNvPicPr>
            <a:picLocks noChangeAspect="1" noChangeArrowheads="1"/>
          </p:cNvPicPr>
          <p:nvPr/>
        </p:nvPicPr>
        <p:blipFill>
          <a:blip r:embed="rId2" cstate="print"/>
          <a:srcRect l="2362" t="23750" r="70375" b="63650"/>
          <a:stretch>
            <a:fillRect/>
          </a:stretch>
        </p:blipFill>
        <p:spPr bwMode="auto">
          <a:xfrm rot="5400000">
            <a:off x="-814400" y="5179504"/>
            <a:ext cx="249289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36327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 традиции в Вороний день ханты и манси на священных местах готовят пищу на костре, молятся духам, кланяются березе. Береза – это символ женщины (как мы уже упоминали ранее, ворона считается покровительницей женщин). На деревья повязывали разноцветные лоскутки, монеты, кукол и бублики, которые символизировали солнце. После праздника все на прощание обязательно кланяются священному дереву, трижды поворачиваясь вокруг собственной оси по ходу Солнца.</a:t>
            </a:r>
          </a:p>
          <a:p>
            <a:pPr>
              <a:buNone/>
            </a:pPr>
            <a:r>
              <a:rPr lang="ru-RU" sz="1800" dirty="0" smtClean="0"/>
              <a:t>Ханты и манси заботились и о будущем доме пернатой гостьи. В этот день малыши делали своими руками гнезда из веток, камышей, украшенные яркими лентами. Считалось, что чем больше гнезд, тем добрее будет священная ворона.</a:t>
            </a:r>
          </a:p>
          <a:p>
            <a:pPr>
              <a:buNone/>
            </a:pPr>
            <a:r>
              <a:rPr lang="ru-RU" sz="1800" dirty="0" smtClean="0"/>
              <a:t>После устраивали игры и танцы. Молодые люди могли показать свою удаль и силу в национальных видах спорта: бег с палкой, тройной национальный прыжок, борьба, метание </a:t>
            </a:r>
            <a:r>
              <a:rPr lang="ru-RU" sz="1800" dirty="0" err="1" smtClean="0"/>
              <a:t>тынзяна</a:t>
            </a:r>
            <a:r>
              <a:rPr lang="ru-RU" sz="1800" dirty="0" smtClean="0"/>
              <a:t> на хорей. На Вороньем празднике исполнялись традиционные мансийские танцы «</a:t>
            </a:r>
            <a:r>
              <a:rPr lang="ru-RU" sz="1800" dirty="0" err="1" smtClean="0"/>
              <a:t>Куринька</a:t>
            </a:r>
            <a:r>
              <a:rPr lang="ru-RU" sz="1800" dirty="0" smtClean="0"/>
              <a:t>», «</a:t>
            </a:r>
            <a:r>
              <a:rPr lang="ru-RU" sz="1800" dirty="0" err="1" smtClean="0"/>
              <a:t>Акань</a:t>
            </a:r>
            <a:r>
              <a:rPr lang="ru-RU" sz="1800" dirty="0" smtClean="0"/>
              <a:t>, </a:t>
            </a:r>
            <a:r>
              <a:rPr lang="ru-RU" sz="1800" dirty="0" err="1" smtClean="0"/>
              <a:t>акань</a:t>
            </a:r>
            <a:r>
              <a:rPr lang="ru-RU" sz="1800" dirty="0" smtClean="0"/>
              <a:t>», «</a:t>
            </a:r>
            <a:r>
              <a:rPr lang="ru-RU" sz="1800" dirty="0" err="1" smtClean="0"/>
              <a:t>Ойкаикв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16386" name="Picture 2" descr="http://www.finnougoria.ru/upload/iblock/a72/_MG_7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526" y="4509120"/>
            <a:ext cx="3163474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645424" cy="7200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оленевода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1405"/>
          <a:stretch>
            <a:fillRect/>
          </a:stretch>
        </p:blipFill>
        <p:spPr bwMode="auto">
          <a:xfrm>
            <a:off x="0" y="6453336"/>
            <a:ext cx="1187624" cy="40466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908720"/>
            <a:ext cx="7725544" cy="5246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День оленевода- традиционный, ежегодный праздник народов севера. Обычно проходит весной. На него собирается большое количество людей. На празднике проходят различные соревнования- метание топора, прыжки через нарты (санки), </a:t>
            </a:r>
            <a:r>
              <a:rPr lang="ru-RU" sz="2000" dirty="0" err="1" smtClean="0"/>
              <a:t>перетягивание</a:t>
            </a:r>
            <a:r>
              <a:rPr lang="ru-RU" sz="2000" dirty="0" smtClean="0"/>
              <a:t> палки. Но самое захватывающее соревнование- гонки на оленьих упряжках. Для гонок выбирают лучших олений, нарыты украшаются красивыми ленточками. На день оленевода готовят национальные угощения- оленье мясо.</a:t>
            </a:r>
            <a:endParaRPr lang="ru-RU" sz="2000" dirty="0"/>
          </a:p>
        </p:txBody>
      </p:sp>
      <p:pic>
        <p:nvPicPr>
          <p:cNvPr id="7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245"/>
          <a:stretch>
            <a:fillRect/>
          </a:stretch>
        </p:blipFill>
        <p:spPr bwMode="auto">
          <a:xfrm>
            <a:off x="0" y="1268760"/>
            <a:ext cx="1187624" cy="1312637"/>
          </a:xfrm>
          <a:prstGeom prst="rect">
            <a:avLst/>
          </a:prstGeom>
          <a:noFill/>
        </p:spPr>
      </p:pic>
      <p:pic>
        <p:nvPicPr>
          <p:cNvPr id="8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245"/>
          <a:stretch>
            <a:fillRect/>
          </a:stretch>
        </p:blipFill>
        <p:spPr bwMode="auto">
          <a:xfrm>
            <a:off x="0" y="2564904"/>
            <a:ext cx="1187624" cy="1312637"/>
          </a:xfrm>
          <a:prstGeom prst="rect">
            <a:avLst/>
          </a:prstGeom>
          <a:noFill/>
        </p:spPr>
      </p:pic>
      <p:pic>
        <p:nvPicPr>
          <p:cNvPr id="9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245"/>
          <a:stretch>
            <a:fillRect/>
          </a:stretch>
        </p:blipFill>
        <p:spPr bwMode="auto">
          <a:xfrm>
            <a:off x="0" y="3861048"/>
            <a:ext cx="1187624" cy="1312637"/>
          </a:xfrm>
          <a:prstGeom prst="rect">
            <a:avLst/>
          </a:prstGeom>
          <a:noFill/>
        </p:spPr>
      </p:pic>
      <p:pic>
        <p:nvPicPr>
          <p:cNvPr id="10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245"/>
          <a:stretch>
            <a:fillRect/>
          </a:stretch>
        </p:blipFill>
        <p:spPr bwMode="auto">
          <a:xfrm>
            <a:off x="0" y="5157192"/>
            <a:ext cx="1187624" cy="1312637"/>
          </a:xfrm>
          <a:prstGeom prst="rect">
            <a:avLst/>
          </a:prstGeom>
          <a:noFill/>
        </p:spPr>
      </p:pic>
      <p:pic>
        <p:nvPicPr>
          <p:cNvPr id="11" name="Picture 2" descr="http://okrlib.ru/images/cms/thumbs/stranica_118_100.jpg"/>
          <p:cNvPicPr>
            <a:picLocks noChangeAspect="1" noChangeArrowheads="1"/>
          </p:cNvPicPr>
          <p:nvPr/>
        </p:nvPicPr>
        <p:blipFill>
          <a:blip r:embed="rId2" cstate="print"/>
          <a:srcRect l="7774" r="10602" b="7245"/>
          <a:stretch>
            <a:fillRect/>
          </a:stretch>
        </p:blipFill>
        <p:spPr bwMode="auto">
          <a:xfrm>
            <a:off x="0" y="0"/>
            <a:ext cx="1187624" cy="1312637"/>
          </a:xfrm>
          <a:prstGeom prst="rect">
            <a:avLst/>
          </a:prstGeom>
          <a:noFill/>
        </p:spPr>
      </p:pic>
      <p:pic>
        <p:nvPicPr>
          <p:cNvPr id="18434" name="Picture 2" descr="http://admold.fedpress.ru/sites/fedpress/files/baynova_m/news/0_5deb7_7bc69b9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169" y="3573016"/>
            <a:ext cx="4893831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Праздники хантов и манси</vt:lpstr>
      <vt:lpstr>Медвежий праздник</vt:lpstr>
      <vt:lpstr>Слайд 3</vt:lpstr>
      <vt:lpstr>Вороний день</vt:lpstr>
      <vt:lpstr>Слайд 5</vt:lpstr>
      <vt:lpstr>День оленевода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хантов и манси</dc:title>
  <dc:creator>Пользователь</dc:creator>
  <cp:lastModifiedBy>Пользователь</cp:lastModifiedBy>
  <cp:revision>6</cp:revision>
  <dcterms:created xsi:type="dcterms:W3CDTF">2018-07-06T08:12:35Z</dcterms:created>
  <dcterms:modified xsi:type="dcterms:W3CDTF">2018-07-06T09:10:22Z</dcterms:modified>
</cp:coreProperties>
</file>