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5143500" type="screen16x9"/>
  <p:notesSz cx="6858000" cy="9144000"/>
  <p:embeddedFontLst>
    <p:embeddedFont>
      <p:font typeface="Roboto" charset="0"/>
      <p:regular r:id="rId18"/>
      <p:bold r:id="rId19"/>
      <p:italic r:id="rId20"/>
      <p:boldItalic r:id="rId21"/>
    </p:embeddedFont>
    <p:embeddedFont>
      <p:font typeface="Impact" pitchFamily="34" charset="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7843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32720" y="557048"/>
            <a:ext cx="8520600" cy="33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ru" dirty="0"/>
              <a:t>Американский молодёжный сленг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endParaRPr dirty="0"/>
          </a:p>
        </p:txBody>
      </p:sp>
      <p:sp>
        <p:nvSpPr>
          <p:cNvPr id="3" name="TextBox 2"/>
          <p:cNvSpPr txBox="1"/>
          <p:nvPr/>
        </p:nvSpPr>
        <p:spPr>
          <a:xfrm>
            <a:off x="3720661" y="3731172"/>
            <a:ext cx="43828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Roboto" charset="0"/>
                <a:ea typeface="Roboto" charset="0"/>
              </a:rPr>
              <a:t>Выполнил: ученик 8 «Б» класса</a:t>
            </a:r>
          </a:p>
          <a:p>
            <a:pPr algn="r"/>
            <a:r>
              <a:rPr lang="ru-RU" sz="1600" dirty="0" err="1" smtClean="0">
                <a:solidFill>
                  <a:schemeClr val="bg1"/>
                </a:solidFill>
                <a:latin typeface="Roboto" charset="0"/>
                <a:ea typeface="Roboto" charset="0"/>
              </a:rPr>
              <a:t>Самоуков</a:t>
            </a:r>
            <a:r>
              <a:rPr lang="ru-RU" sz="1600" dirty="0" smtClean="0">
                <a:solidFill>
                  <a:schemeClr val="bg1"/>
                </a:solidFill>
                <a:latin typeface="Roboto" charset="0"/>
                <a:ea typeface="Roboto" charset="0"/>
              </a:rPr>
              <a:t> Андрей</a:t>
            </a:r>
          </a:p>
          <a:p>
            <a:pPr algn="r"/>
            <a:endParaRPr lang="ru-RU" sz="1600" dirty="0" smtClean="0">
              <a:solidFill>
                <a:schemeClr val="bg1"/>
              </a:solidFill>
              <a:latin typeface="Roboto" charset="0"/>
              <a:ea typeface="Roboto" charset="0"/>
            </a:endParaRP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Roboto" charset="0"/>
                <a:ea typeface="Roboto" charset="0"/>
              </a:rPr>
              <a:t>Научный руководитель: </a:t>
            </a:r>
            <a:r>
              <a:rPr lang="ru-RU" sz="1600" dirty="0" err="1" smtClean="0">
                <a:solidFill>
                  <a:schemeClr val="bg1"/>
                </a:solidFill>
                <a:latin typeface="Roboto" charset="0"/>
                <a:ea typeface="Roboto" charset="0"/>
              </a:rPr>
              <a:t>Дерменева</a:t>
            </a:r>
            <a:r>
              <a:rPr lang="ru-RU" sz="1600" dirty="0" smtClean="0">
                <a:solidFill>
                  <a:schemeClr val="bg1"/>
                </a:solidFill>
                <a:latin typeface="Roboto" charset="0"/>
                <a:ea typeface="Roboto" charset="0"/>
              </a:rPr>
              <a:t> В.С.</a:t>
            </a:r>
            <a:endParaRPr lang="ru-RU" sz="1600" dirty="0">
              <a:solidFill>
                <a:schemeClr val="bg1"/>
              </a:solidFill>
              <a:latin typeface="Roboto" charset="0"/>
              <a:ea typeface="Robot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ru"/>
              <a:t>To pig out</a:t>
            </a:r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ru" sz="24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Фразовый глагол</a:t>
            </a:r>
            <a:r>
              <a:rPr lang="ru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имеющий </a:t>
            </a:r>
            <a:r>
              <a:rPr lang="ru" sz="24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значение 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объедаться</a:t>
            </a:r>
            <a:r>
              <a:rPr lang="ru" sz="2400" dirty="0">
                <a:solidFill>
                  <a:schemeClr val="tx1">
                    <a:lumMod val="75000"/>
                  </a:schemeClr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есть слишком 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много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»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ru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Пример</a:t>
            </a:r>
            <a:r>
              <a:rPr lang="ru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We </a:t>
            </a:r>
            <a:r>
              <a:rPr lang="ru" sz="2400" dirty="0">
                <a:solidFill>
                  <a:schemeClr val="tx1">
                    <a:lumMod val="75000"/>
                  </a:schemeClr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pigged out on the cakes and 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pastries. – Мы объелись выпечки и сладостей.</a:t>
            </a:r>
            <a:endParaRPr sz="2400" dirty="0">
              <a:solidFill>
                <a:schemeClr val="tx1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ru"/>
              <a:t>Chill</a:t>
            </a:r>
            <a:endParaRPr/>
          </a:p>
        </p:txBody>
      </p:sp>
      <p:sp>
        <p:nvSpPr>
          <p:cNvPr id="127" name="Google Shape;127;p23"/>
          <p:cNvSpPr txBox="1">
            <a:spLocks noGrp="1"/>
          </p:cNvSpPr>
          <p:nvPr>
            <p:ph type="body" idx="1"/>
          </p:nvPr>
        </p:nvSpPr>
        <p:spPr>
          <a:xfrm>
            <a:off x="513941" y="1961116"/>
            <a:ext cx="8304238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«У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спокойся», «расслабься».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 </a:t>
            </a: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соответствии </a:t>
            </a: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 </a:t>
            </a: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Кембриджским словарём</a:t>
            </a: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первоначальное </a:t>
            </a: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значение этого </a:t>
            </a: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слова – 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«охлаждать(ся)».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Пример: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Chill, m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2400" dirty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friend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chill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– Расслабься, друг мой, расслабься.</a:t>
            </a:r>
            <a:endParaRPr sz="2400" dirty="0">
              <a:solidFill>
                <a:schemeClr val="tx1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ru"/>
              <a:t>To have a flashback</a:t>
            </a:r>
            <a:endParaRPr/>
          </a:p>
        </p:txBody>
      </p:sp>
      <p:sp>
        <p:nvSpPr>
          <p:cNvPr id="133" name="Google Shape;133;p2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«Вспомнить что-либо».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 Кембриджском </a:t>
            </a: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словаре это слово переводится как 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ретроспектива». </a:t>
            </a: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Ретроспекция </a:t>
            </a: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часто используется в фильмах</a:t>
            </a: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сериалах </a:t>
            </a: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 пр.</a:t>
            </a: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>
            <a:spLocks noGrp="1"/>
          </p:cNvSpPr>
          <p:nvPr>
            <p:ph type="title"/>
          </p:nvPr>
        </p:nvSpPr>
        <p:spPr>
          <a:xfrm>
            <a:off x="460950" y="51197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ru"/>
              <a:t>Klutz</a:t>
            </a:r>
            <a:endParaRPr/>
          </a:p>
        </p:txBody>
      </p:sp>
      <p:sp>
        <p:nvSpPr>
          <p:cNvPr id="139" name="Google Shape;139;p25"/>
          <p:cNvSpPr txBox="1">
            <a:spLocks noGrp="1"/>
          </p:cNvSpPr>
          <p:nvPr>
            <p:ph type="body" idx="1"/>
          </p:nvPr>
        </p:nvSpPr>
        <p:spPr>
          <a:xfrm>
            <a:off x="471900" y="2087240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«Глупый </a:t>
            </a:r>
            <a:r>
              <a:rPr lang="ru" sz="2400" dirty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человек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дурак».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Также </a:t>
            </a: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переводится как 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неуклюжий».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 </a:t>
            </a: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написанию напоминает немецкое </a:t>
            </a: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слово.</a:t>
            </a: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ru"/>
              <a:t>Schmuck</a:t>
            </a:r>
            <a:endParaRPr/>
          </a:p>
        </p:txBody>
      </p:sp>
      <p:sp>
        <p:nvSpPr>
          <p:cNvPr id="145" name="Google Shape;145;p26"/>
          <p:cNvSpPr txBox="1">
            <a:spLocks noGrp="1"/>
          </p:cNvSpPr>
          <p:nvPr>
            <p:ph type="body" idx="1"/>
          </p:nvPr>
        </p:nvSpPr>
        <p:spPr>
          <a:xfrm>
            <a:off x="471899" y="1845503"/>
            <a:ext cx="8304238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Я</a:t>
            </a: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вляется </a:t>
            </a: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обзывательством и переводится как 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придурок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»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или 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тупица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»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" sz="2400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Пример:</a:t>
            </a:r>
            <a:endParaRPr lang="ru" sz="2400" dirty="0" smtClean="0">
              <a:solidFill>
                <a:schemeClr val="bg2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Her </a:t>
            </a:r>
            <a:r>
              <a:rPr lang="ru" sz="2400" dirty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husband is such a schmuck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! – Её муж такой придурок!</a:t>
            </a:r>
            <a:endParaRPr sz="2400" dirty="0">
              <a:solidFill>
                <a:schemeClr val="tx1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</a:t>
            </a: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немецком языке это слово имеет значение 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«к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расивый», «замечательный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».</a:t>
            </a:r>
            <a:endParaRPr sz="2400" dirty="0">
              <a:solidFill>
                <a:schemeClr val="tx1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/>
          </a:p>
        </p:txBody>
      </p:sp>
      <p:sp>
        <p:nvSpPr>
          <p:cNvPr id="157" name="Google Shape;157;p28"/>
          <p:cNvSpPr txBox="1">
            <a:spLocks noGrp="1"/>
          </p:cNvSpPr>
          <p:nvPr>
            <p:ph type="body" idx="1"/>
          </p:nvPr>
        </p:nvSpPr>
        <p:spPr>
          <a:xfrm>
            <a:off x="418292" y="1662913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ru" sz="4800" b="1" dirty="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     </a:t>
            </a:r>
            <a:r>
              <a:rPr lang="ru" sz="4800" b="1" dirty="0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Спасибо за внимание! </a:t>
            </a:r>
            <a:endParaRPr sz="4800" b="1" dirty="0">
              <a:solidFill>
                <a:srgbClr val="FF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158" name="Google Shape;15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658087" y="10618140"/>
            <a:ext cx="935209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ru" dirty="0"/>
              <a:t>Что такое сленг</a:t>
            </a:r>
            <a:r>
              <a:rPr lang="ru" dirty="0" smtClean="0"/>
              <a:t>?</a:t>
            </a:r>
            <a:endParaRPr dirty="0"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482410" y="1937349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ru" sz="2400" dirty="0">
                <a:solidFill>
                  <a:srgbClr val="FF0000"/>
                </a:solidFill>
                <a:highlight>
                  <a:srgbClr val="F3F1ED"/>
                </a:highlight>
                <a:latin typeface="Arial"/>
                <a:ea typeface="Arial"/>
                <a:cs typeface="Arial"/>
                <a:sym typeface="Arial"/>
              </a:rPr>
              <a:t>Сленг</a:t>
            </a:r>
            <a:r>
              <a:rPr lang="ru" sz="2400" dirty="0">
                <a:solidFill>
                  <a:schemeClr val="bg2">
                    <a:lumMod val="50000"/>
                  </a:schemeClr>
                </a:solidFill>
                <a:highlight>
                  <a:srgbClr val="F3F1ED"/>
                </a:highlight>
                <a:latin typeface="Arial"/>
                <a:ea typeface="Arial"/>
                <a:cs typeface="Arial"/>
                <a:sym typeface="Arial"/>
              </a:rPr>
              <a:t>  — набор особых слов или новых значений уже существующих слов, употребляемых в различных группах людей (профессиональных, общественных, возрастных и </a:t>
            </a:r>
            <a:r>
              <a:rPr lang="ru" sz="2400" dirty="0" smtClean="0">
                <a:solidFill>
                  <a:schemeClr val="bg2">
                    <a:lumMod val="50000"/>
                  </a:schemeClr>
                </a:solidFill>
                <a:highlight>
                  <a:srgbClr val="F3F1ED"/>
                </a:highlight>
                <a:latin typeface="Arial"/>
                <a:ea typeface="Arial"/>
                <a:cs typeface="Arial"/>
                <a:sym typeface="Arial"/>
              </a:rPr>
              <a:t>т.д.)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ru" sz="2400" dirty="0" smtClean="0">
                <a:solidFill>
                  <a:schemeClr val="bg2">
                    <a:lumMod val="50000"/>
                  </a:schemeClr>
                </a:solidFill>
                <a:highlight>
                  <a:srgbClr val="F3F1ED"/>
                </a:highlight>
                <a:latin typeface="Arial"/>
                <a:ea typeface="Arial"/>
                <a:cs typeface="Arial"/>
                <a:sym typeface="Arial"/>
              </a:rPr>
              <a:t>Само </a:t>
            </a:r>
            <a:r>
              <a:rPr lang="ru" sz="2400" dirty="0">
                <a:solidFill>
                  <a:schemeClr val="bg2">
                    <a:lumMod val="50000"/>
                  </a:schemeClr>
                </a:solidFill>
                <a:highlight>
                  <a:srgbClr val="F3F1ED"/>
                </a:highlight>
                <a:latin typeface="Arial"/>
                <a:ea typeface="Arial"/>
                <a:cs typeface="Arial"/>
                <a:sym typeface="Arial"/>
              </a:rPr>
              <a:t>же слово </a:t>
            </a:r>
            <a:r>
              <a:rPr lang="ru" sz="2400" dirty="0" smtClean="0">
                <a:solidFill>
                  <a:srgbClr val="FF0000"/>
                </a:solidFill>
                <a:highlight>
                  <a:srgbClr val="F3F1ED"/>
                </a:highlight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ru" sz="2400" dirty="0" smtClean="0">
                <a:solidFill>
                  <a:srgbClr val="FF0000"/>
                </a:solidFill>
                <a:highlight>
                  <a:srgbClr val="F3F1ED"/>
                </a:highlight>
                <a:latin typeface="Arial"/>
                <a:ea typeface="Arial"/>
                <a:cs typeface="Arial"/>
                <a:sym typeface="Arial"/>
              </a:rPr>
              <a:t>сленг</a:t>
            </a:r>
            <a:r>
              <a:rPr lang="ru" sz="2400" dirty="0" smtClean="0">
                <a:solidFill>
                  <a:srgbClr val="FF0000"/>
                </a:solidFill>
                <a:highlight>
                  <a:srgbClr val="F3F1ED"/>
                </a:highlight>
                <a:latin typeface="Arial"/>
                <a:ea typeface="Arial"/>
                <a:cs typeface="Arial"/>
                <a:sym typeface="Arial"/>
              </a:rPr>
              <a:t>»</a:t>
            </a:r>
            <a:r>
              <a:rPr lang="ru" sz="2400" dirty="0" smtClean="0">
                <a:solidFill>
                  <a:srgbClr val="FF0000"/>
                </a:solidFill>
                <a:highlight>
                  <a:srgbClr val="F3F1ED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2400" dirty="0">
                <a:solidFill>
                  <a:schemeClr val="bg2">
                    <a:lumMod val="50000"/>
                  </a:schemeClr>
                </a:solidFill>
                <a:highlight>
                  <a:srgbClr val="F3F1ED"/>
                </a:highlight>
                <a:latin typeface="Arial"/>
                <a:ea typeface="Arial"/>
                <a:cs typeface="Arial"/>
                <a:sym typeface="Arial"/>
              </a:rPr>
              <a:t>имеет английские </a:t>
            </a:r>
            <a:r>
              <a:rPr lang="ru" sz="2400" dirty="0" smtClean="0">
                <a:solidFill>
                  <a:schemeClr val="bg2">
                    <a:lumMod val="50000"/>
                  </a:schemeClr>
                </a:solidFill>
                <a:highlight>
                  <a:srgbClr val="F3F1ED"/>
                </a:highlight>
                <a:latin typeface="Arial"/>
                <a:ea typeface="Arial"/>
                <a:cs typeface="Arial"/>
                <a:sym typeface="Arial"/>
              </a:rPr>
              <a:t>корни.</a:t>
            </a:r>
            <a:endParaRPr sz="2400" dirty="0">
              <a:solidFill>
                <a:schemeClr val="bg2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ru" dirty="0"/>
              <a:t>Ain’t</a:t>
            </a:r>
            <a:endParaRPr dirty="0"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471900" y="1982137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ru" sz="2400" dirty="0" smtClean="0">
                <a:solidFill>
                  <a:schemeClr val="bg2">
                    <a:lumMod val="50000"/>
                  </a:schemeClr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Это слово </a:t>
            </a:r>
            <a:r>
              <a:rPr lang="ru" sz="2400" dirty="0">
                <a:solidFill>
                  <a:schemeClr val="bg2">
                    <a:lumMod val="50000"/>
                  </a:schemeClr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служит заменой глагола to be с отрицанием</a:t>
            </a:r>
            <a:r>
              <a:rPr lang="ru" sz="2400" dirty="0" smtClean="0">
                <a:solidFill>
                  <a:schemeClr val="bg2">
                    <a:lumMod val="50000"/>
                  </a:schemeClr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 Пример:</a:t>
            </a:r>
            <a:r>
              <a:rPr lang="ru" sz="1200" dirty="0" smtClean="0">
                <a:solidFill>
                  <a:schemeClr val="bg2">
                    <a:lumMod val="50000"/>
                  </a:schemeClr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You </a:t>
            </a:r>
            <a:r>
              <a:rPr lang="ru" sz="2400" dirty="0">
                <a:solidFill>
                  <a:schemeClr val="tx1">
                    <a:lumMod val="75000"/>
                  </a:schemeClr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ain’t going to go home tonight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ru" sz="2400" dirty="0">
                <a:solidFill>
                  <a:schemeClr val="tx1">
                    <a:lumMod val="75000"/>
                  </a:schemeClr>
                </a:solidFill>
                <a:highlight>
                  <a:srgbClr val="FFFFFF"/>
                </a:highlight>
                <a:cs typeface="Arial"/>
              </a:rPr>
              <a:t> 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highlight>
                  <a:srgbClr val="FFFFFF"/>
                </a:highlight>
                <a:cs typeface="Arial"/>
              </a:rPr>
              <a:t>– Ты сегодня не собираешься идти домой.</a:t>
            </a:r>
            <a:endParaRPr lang="ru" sz="2400" dirty="0" smtClean="0">
              <a:solidFill>
                <a:schemeClr val="tx1">
                  <a:lumMod val="75000"/>
                </a:schemeClr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471900" y="614224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ru" dirty="0"/>
              <a:t>Aight</a:t>
            </a:r>
            <a:endParaRPr dirty="0"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</a:t>
            </a: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меет </a:t>
            </a: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то же значение</a:t>
            </a: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что </a:t>
            </a: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ru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alright</a:t>
            </a: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являясь </a:t>
            </a: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простым сокращением данного </a:t>
            </a: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слова.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ru" sz="24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Alright</a:t>
            </a: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используется для выражения согласия и переводится как 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хорошо», «ладно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»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400" dirty="0">
              <a:solidFill>
                <a:schemeClr val="tx1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ru"/>
              <a:t>Crib</a:t>
            </a:r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ru" sz="24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Этим словом обычно называют свой дом</a:t>
            </a:r>
            <a:r>
              <a:rPr lang="ru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 Обратившись </a:t>
            </a:r>
            <a:r>
              <a:rPr lang="ru" sz="24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к Кембриджскому словарю</a:t>
            </a:r>
            <a:r>
              <a:rPr lang="ru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мы </a:t>
            </a:r>
            <a:r>
              <a:rPr lang="ru" sz="24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узнаем</a:t>
            </a:r>
            <a:r>
              <a:rPr lang="ru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что </a:t>
            </a:r>
            <a:r>
              <a:rPr lang="ru" sz="24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первоначальное значение этого </a:t>
            </a:r>
            <a:r>
              <a:rPr lang="ru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слова — 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детская </a:t>
            </a:r>
            <a:r>
              <a:rPr lang="ru" sz="2400" dirty="0">
                <a:solidFill>
                  <a:schemeClr val="tx1">
                    <a:lumMod val="75000"/>
                  </a:schemeClr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кровать, колыбель</a:t>
            </a:r>
            <a:r>
              <a:rPr lang="ru" sz="24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 В процессе преобразования языка значение перешло и на жилище взрослого человека.</a:t>
            </a: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ru"/>
              <a:t>Wat up</a:t>
            </a:r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Сленговое </a:t>
            </a: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выражение </a:t>
            </a:r>
            <a:r>
              <a:rPr lang="ru" sz="24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«What’s up?</a:t>
            </a:r>
            <a:r>
              <a:rPr lang="ru" sz="24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»</a:t>
            </a:r>
            <a:r>
              <a:rPr lang="ru" sz="24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за многие годы претерпело множество сокращений и изменений</a:t>
            </a: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 </a:t>
            </a: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конце концов</a:t>
            </a: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чаще </a:t>
            </a: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всего в разговорной речи мы можем услышать краткое </a:t>
            </a:r>
            <a:r>
              <a:rPr lang="ru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«wat </a:t>
            </a:r>
            <a:r>
              <a:rPr lang="ru" sz="24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up». </a:t>
            </a:r>
            <a:endParaRPr sz="24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endParaRPr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352550" y="22557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ru"/>
              <a:t>Dawg</a:t>
            </a:r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342039" y="1780237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ru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Его </a:t>
            </a:r>
            <a:r>
              <a:rPr lang="ru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произношение </a:t>
            </a:r>
            <a:r>
              <a:rPr lang="ru" sz="24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похоже на </a:t>
            </a:r>
            <a:r>
              <a:rPr lang="ru" sz="2400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«dog», </a:t>
            </a:r>
            <a:r>
              <a:rPr lang="ru" sz="24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за исключением того</a:t>
            </a:r>
            <a:r>
              <a:rPr lang="ru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что </a:t>
            </a:r>
            <a:r>
              <a:rPr lang="ru" sz="24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произносится оно немного гнусаво. </a:t>
            </a:r>
            <a:endParaRPr lang="ru" sz="2400" dirty="0" smtClean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ru" sz="2400" dirty="0" smtClean="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ru" sz="2400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Dawg» </a:t>
            </a:r>
            <a:r>
              <a:rPr lang="ru" sz="24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— далеко не обидное слово, называя так своего друга, вы показываете ему свою привязанность</a:t>
            </a:r>
            <a:r>
              <a:rPr lang="ru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 В </a:t>
            </a:r>
            <a:r>
              <a:rPr lang="ru" sz="24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соответствии с Кембриджским словарём</a:t>
            </a:r>
            <a:r>
              <a:rPr lang="ru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оно </a:t>
            </a:r>
            <a:r>
              <a:rPr lang="ru" sz="24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переводится как 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друг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»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«чувак».</a:t>
            </a:r>
            <a:endParaRPr sz="24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ru"/>
              <a:t>Homie</a:t>
            </a:r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body" idx="1"/>
          </p:nvPr>
        </p:nvSpPr>
        <p:spPr>
          <a:xfrm>
            <a:off x="471900" y="1813971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Имеет то же значение</a:t>
            </a: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что </a:t>
            </a: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ru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dawg</a:t>
            </a: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 </a:t>
            </a: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Кембриджском </a:t>
            </a: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словаре имеется </a:t>
            </a: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ещё одно </a:t>
            </a: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значение – 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«мальчик </a:t>
            </a:r>
            <a:r>
              <a:rPr lang="ru" sz="2400" dirty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или мужчина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живущий </a:t>
            </a:r>
            <a:r>
              <a:rPr lang="ru" sz="2400" dirty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в вашем родном 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городе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»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Также </a:t>
            </a: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это слово может иметь другое </a:t>
            </a: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написание – </a:t>
            </a:r>
            <a:r>
              <a:rPr lang="ru" sz="24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«homey».</a:t>
            </a:r>
            <a:endParaRPr sz="24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type="title"/>
          </p:nvPr>
        </p:nvSpPr>
        <p:spPr>
          <a:xfrm>
            <a:off x="460950" y="679050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ru"/>
              <a:t>For sho</a:t>
            </a:r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For </a:t>
            </a:r>
            <a:r>
              <a:rPr lang="ru" sz="24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sho </a:t>
            </a: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сокращение </a:t>
            </a: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фразы </a:t>
            </a:r>
            <a:r>
              <a:rPr lang="ru" sz="24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ru" sz="24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for sure</a:t>
            </a:r>
            <a:r>
              <a:rPr lang="ru" sz="24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»</a:t>
            </a:r>
            <a:r>
              <a:rPr lang="ru" sz="24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которая </a:t>
            </a:r>
            <a:r>
              <a:rPr lang="ru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переводится как 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«к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онечно».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Пример</a:t>
            </a:r>
            <a:r>
              <a:rPr lang="ru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ru"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buNone/>
            </a:pP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ru" sz="2400" dirty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weather is nice 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today! 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Сегодня хорошая погода!</a:t>
            </a:r>
            <a:endParaRPr lang="ru" sz="2400" dirty="0">
              <a:solidFill>
                <a:schemeClr val="tx1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buNone/>
            </a:pP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For </a:t>
            </a:r>
            <a:r>
              <a:rPr lang="ru" sz="240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sho. – Да, конечно.</a:t>
            </a:r>
            <a:endParaRPr sz="2400" dirty="0">
              <a:solidFill>
                <a:schemeClr val="tx1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489</Words>
  <Application>Microsoft Office PowerPoint</Application>
  <PresentationFormat>Экран (16:9)</PresentationFormat>
  <Paragraphs>53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Roboto</vt:lpstr>
      <vt:lpstr>Impact</vt:lpstr>
      <vt:lpstr>Material</vt:lpstr>
      <vt:lpstr>Американский молодёжный сленг </vt:lpstr>
      <vt:lpstr>Что такое сленг?</vt:lpstr>
      <vt:lpstr>Ain’t</vt:lpstr>
      <vt:lpstr>Aight</vt:lpstr>
      <vt:lpstr>Crib</vt:lpstr>
      <vt:lpstr>Wat up</vt:lpstr>
      <vt:lpstr>Dawg</vt:lpstr>
      <vt:lpstr>Homie</vt:lpstr>
      <vt:lpstr>For sho</vt:lpstr>
      <vt:lpstr>To pig out</vt:lpstr>
      <vt:lpstr>Chill</vt:lpstr>
      <vt:lpstr>To have a flashback</vt:lpstr>
      <vt:lpstr>Klutz</vt:lpstr>
      <vt:lpstr>Schmuck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Американский молодёжный сленг </dc:title>
  <cp:lastModifiedBy>1</cp:lastModifiedBy>
  <cp:revision>4</cp:revision>
  <dcterms:modified xsi:type="dcterms:W3CDTF">2018-12-10T20:23:17Z</dcterms:modified>
</cp:coreProperties>
</file>