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102640"/>
    <a:srgbClr val="AAE38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3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3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7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4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2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4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9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3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0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6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0F75-F84F-4613-9CA2-42E3FE9897C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751FC-C6A3-42DB-8DE5-9AA33AAA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1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2">
                <a:lumMod val="25000"/>
              </a:schemeClr>
            </a:gs>
            <a:gs pos="20000">
              <a:schemeClr val="accent3">
                <a:lumMod val="50000"/>
              </a:schemeClr>
            </a:gs>
            <a:gs pos="72000">
              <a:srgbClr val="00B0F0"/>
            </a:gs>
            <a:gs pos="92000">
              <a:srgbClr val="10264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188390" y="738270"/>
            <a:ext cx="1800000" cy="1800000"/>
          </a:xfrm>
          <a:prstGeom prst="sun">
            <a:avLst>
              <a:gd name="adj" fmla="val 31461"/>
            </a:avLst>
          </a:prstGeom>
          <a:gradFill>
            <a:gsLst>
              <a:gs pos="24000">
                <a:schemeClr val="accent6">
                  <a:lumMod val="75000"/>
                </a:schemeClr>
              </a:gs>
              <a:gs pos="48000">
                <a:schemeClr val="accent6">
                  <a:lumMod val="75000"/>
                </a:schemeClr>
              </a:gs>
              <a:gs pos="82000">
                <a:schemeClr val="accent6">
                  <a:lumMod val="60000"/>
                  <a:lumOff val="40000"/>
                </a:schemeClr>
              </a:gs>
              <a:gs pos="92000">
                <a:schemeClr val="accent6">
                  <a:lumMod val="40000"/>
                  <a:lumOff val="60000"/>
                </a:schemeClr>
              </a:gs>
            </a:gsLst>
            <a:lin ang="16200000" scaled="0"/>
          </a:gra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899592" y="908720"/>
            <a:ext cx="1872208" cy="1296144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91680" y="4869160"/>
            <a:ext cx="5112568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Хорошая погодка!</a:t>
            </a:r>
            <a:endParaRPr lang="ru-RU" sz="4400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2337" y="2996952"/>
            <a:ext cx="514878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ChevronInverted">
              <a:avLst>
                <a:gd name="adj" fmla="val 8846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Хочу на море!!!</a:t>
            </a:r>
            <a:endParaRPr lang="ru-RU" sz="5400" b="1" cap="none" spc="50" dirty="0">
              <a:ln w="1143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0" b="89948" l="9896" r="96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16832"/>
            <a:ext cx="1490005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mph" presetSubtype="0" repeatCount="indefinite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5309E-6 L 0.7533 -0.230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56" y="-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91311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Домашние животные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678" y="391311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Дикие животные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" y="5058000"/>
            <a:ext cx="1840905" cy="180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17" y="4231204"/>
            <a:ext cx="1518493" cy="190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149" r="929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24" y="5346000"/>
            <a:ext cx="2080483" cy="1512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4" y="4375204"/>
            <a:ext cx="3037500" cy="16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70203"/>
            <a:ext cx="2376000" cy="1584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11204"/>
            <a:ext cx="1595081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87994E-6 L -0.01007 -0.609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30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42008E-7 L 0.40105 -0.53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26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68332E-6 L 0.47778 -0.630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-31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7E-6 L -0.37795 -0.287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4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08258E-6 L -0.0118 -0.390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9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87E-6 L -0.61684 -0.507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1" y="-25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26923"/>
            <a:ext cx="531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Четвертый лишний.</a:t>
            </a:r>
            <a:endParaRPr lang="ru-RU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9000" l="1000" r="99222">
                        <a14:backgroundMark x1="64111" y1="82333" x2="64111" y2="8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59181"/>
            <a:ext cx="3514573" cy="2343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100000" l="4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639563" cy="2580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0943"/>
            <a:ext cx="2857500" cy="3095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1" b="100000" l="8011" r="98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78" y="4077072"/>
            <a:ext cx="3027137" cy="21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7196E-7 L 0.029 0.903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4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14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</cp:revision>
  <dcterms:created xsi:type="dcterms:W3CDTF">2021-05-18T05:38:03Z</dcterms:created>
  <dcterms:modified xsi:type="dcterms:W3CDTF">2021-05-18T12:47:31Z</dcterms:modified>
</cp:coreProperties>
</file>