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  <p:sldId id="264" r:id="rId6"/>
    <p:sldId id="265" r:id="rId7"/>
    <p:sldId id="266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6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2363-2C32-40ED-BF43-6B3F7623BE9F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C6F8-F9CB-4061-A019-D71638147E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2363-2C32-40ED-BF43-6B3F7623BE9F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C6F8-F9CB-4061-A019-D71638147E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2363-2C32-40ED-BF43-6B3F7623BE9F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C6F8-F9CB-4061-A019-D71638147E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2363-2C32-40ED-BF43-6B3F7623BE9F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C6F8-F9CB-4061-A019-D71638147E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2363-2C32-40ED-BF43-6B3F7623BE9F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C6F8-F9CB-4061-A019-D71638147E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2363-2C32-40ED-BF43-6B3F7623BE9F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C6F8-F9CB-4061-A019-D71638147E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2363-2C32-40ED-BF43-6B3F7623BE9F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C6F8-F9CB-4061-A019-D71638147E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2363-2C32-40ED-BF43-6B3F7623BE9F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C6F8-F9CB-4061-A019-D71638147E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2363-2C32-40ED-BF43-6B3F7623BE9F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C6F8-F9CB-4061-A019-D71638147E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2363-2C32-40ED-BF43-6B3F7623BE9F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C6F8-F9CB-4061-A019-D71638147E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2363-2C32-40ED-BF43-6B3F7623BE9F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C6F8-F9CB-4061-A019-D71638147E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C2363-2C32-40ED-BF43-6B3F7623BE9F}" type="datetimeFigureOut">
              <a:rPr lang="ru-RU" smtClean="0"/>
              <a:pPr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EC6F8-F9CB-4061-A019-D71638147E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img-fotki.yandex.ru/get/5410/111874181.62/0_8d155_4d2c9e54_XL.png" TargetMode="External"/><Relationship Id="rId2" Type="http://schemas.openxmlformats.org/officeDocument/2006/relationships/hyperlink" Target="http://img-fotki.yandex.ru/get/6622/58581001.42/0_9be18_f07e2916_M.p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walls.ru/large/201210/44159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844408" cy="1872208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8000" spc="300" dirty="0" smtClean="0">
                <a:ln w="11430"/>
                <a:blipFill dpi="0" rotWithShape="1">
                  <a:blip r:embed="rId2"/>
                  <a:srcRect/>
                  <a:tile tx="0" ty="0" sx="100000" sy="100000" flip="none" algn="tl"/>
                </a:blip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Поле чудес</a:t>
            </a:r>
            <a:endParaRPr lang="ru-RU" sz="8000" spc="300" dirty="0">
              <a:ln w="11430"/>
              <a:blipFill dpi="0" rotWithShape="1">
                <a:blip r:embed="rId2"/>
                <a:srcRect/>
                <a:tile tx="0" ty="0" sx="100000" sy="100000" flip="none" algn="tl"/>
              </a:blip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6016" y="6021288"/>
            <a:ext cx="3816424" cy="312440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494926"/>
              </p:ext>
            </p:extLst>
          </p:nvPr>
        </p:nvGraphicFramePr>
        <p:xfrm>
          <a:off x="755578" y="1700212"/>
          <a:ext cx="7128792" cy="2232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132"/>
                <a:gridCol w="1188132"/>
                <a:gridCol w="1188132"/>
                <a:gridCol w="1188132"/>
                <a:gridCol w="1188132"/>
                <a:gridCol w="1188132"/>
              </a:tblGrid>
              <a:tr h="2232844">
                <a:tc>
                  <a:txBody>
                    <a:bodyPr/>
                    <a:lstStyle/>
                    <a:p>
                      <a:pPr algn="r"/>
                      <a:r>
                        <a:rPr lang="ru-RU" sz="9600" dirty="0" smtClean="0"/>
                        <a:t>п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600" dirty="0" smtClean="0"/>
                        <a:t>л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600" dirty="0" smtClean="0"/>
                        <a:t>а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600" dirty="0" smtClean="0"/>
                        <a:t>т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600" dirty="0" smtClean="0"/>
                        <a:t>о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9600" dirty="0" smtClean="0"/>
                        <a:t>к</a:t>
                      </a:r>
                      <a:endParaRPr lang="ru-RU" sz="9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36104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Тур 1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6786535"/>
              </p:ext>
            </p:extLst>
          </p:nvPr>
        </p:nvGraphicFramePr>
        <p:xfrm>
          <a:off x="1259634" y="1600200"/>
          <a:ext cx="6552726" cy="1900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2121"/>
                <a:gridCol w="1092121"/>
                <a:gridCol w="1092121"/>
                <a:gridCol w="1092121"/>
                <a:gridCol w="1092121"/>
                <a:gridCol w="1092121"/>
              </a:tblGrid>
              <a:tr h="1900808">
                <a:tc>
                  <a:txBody>
                    <a:bodyPr/>
                    <a:lstStyle/>
                    <a:p>
                      <a:r>
                        <a:rPr lang="ru-RU" sz="8800" dirty="0" smtClean="0"/>
                        <a:t>ж</a:t>
                      </a:r>
                      <a:endParaRPr lang="ru-RU" sz="8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600" dirty="0" smtClean="0"/>
                        <a:t>е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600" dirty="0" smtClean="0"/>
                        <a:t>м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600" dirty="0" smtClean="0"/>
                        <a:t>ч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600" dirty="0" smtClean="0"/>
                        <a:t>у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600" dirty="0" smtClean="0"/>
                        <a:t>г</a:t>
                      </a:r>
                      <a:endParaRPr lang="ru-RU" sz="9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36104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Тур 2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3922178"/>
              </p:ext>
            </p:extLst>
          </p:nvPr>
        </p:nvGraphicFramePr>
        <p:xfrm>
          <a:off x="827089" y="1600200"/>
          <a:ext cx="7345310" cy="1900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4349"/>
                <a:gridCol w="845547"/>
                <a:gridCol w="1014656"/>
                <a:gridCol w="930101"/>
                <a:gridCol w="1099211"/>
                <a:gridCol w="1099211"/>
                <a:gridCol w="1172235"/>
              </a:tblGrid>
              <a:tr h="1900808">
                <a:tc>
                  <a:txBody>
                    <a:bodyPr/>
                    <a:lstStyle/>
                    <a:p>
                      <a:pPr algn="ctr"/>
                      <a:r>
                        <a:rPr lang="ru-RU" sz="9600" dirty="0" smtClean="0"/>
                        <a:t>г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600" dirty="0" smtClean="0"/>
                        <a:t>р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600" dirty="0" smtClean="0"/>
                        <a:t>е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600" dirty="0" smtClean="0"/>
                        <a:t>б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600" dirty="0" smtClean="0"/>
                        <a:t>е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800" dirty="0" smtClean="0"/>
                        <a:t>н</a:t>
                      </a:r>
                      <a:endParaRPr lang="ru-RU" sz="8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600" dirty="0" smtClean="0"/>
                        <a:t>ь</a:t>
                      </a:r>
                      <a:endParaRPr lang="ru-RU" sz="9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36104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Тур 3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36104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Игра со зрителями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5297958"/>
              </p:ext>
            </p:extLst>
          </p:nvPr>
        </p:nvGraphicFramePr>
        <p:xfrm>
          <a:off x="457200" y="1600200"/>
          <a:ext cx="8229600" cy="218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2188840">
                <a:tc>
                  <a:txBody>
                    <a:bodyPr/>
                    <a:lstStyle/>
                    <a:p>
                      <a:r>
                        <a:rPr lang="ru-RU" sz="9600" dirty="0" smtClean="0"/>
                        <a:t>к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600" dirty="0" smtClean="0"/>
                        <a:t>а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600" dirty="0" smtClean="0"/>
                        <a:t>л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600" dirty="0" smtClean="0"/>
                        <a:t>е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600" dirty="0" smtClean="0"/>
                        <a:t>н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600" dirty="0" smtClean="0"/>
                        <a:t>д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600" dirty="0" smtClean="0"/>
                        <a:t>а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800" dirty="0" smtClean="0"/>
                        <a:t>р</a:t>
                      </a:r>
                      <a:endParaRPr lang="ru-RU" sz="8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800" dirty="0" smtClean="0"/>
                        <a:t>ь</a:t>
                      </a:r>
                      <a:endParaRPr lang="ru-RU" sz="8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Финал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4146532"/>
              </p:ext>
            </p:extLst>
          </p:nvPr>
        </p:nvGraphicFramePr>
        <p:xfrm>
          <a:off x="457200" y="1600200"/>
          <a:ext cx="8229600" cy="1900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1900808">
                <a:tc>
                  <a:txBody>
                    <a:bodyPr/>
                    <a:lstStyle/>
                    <a:p>
                      <a:r>
                        <a:rPr lang="ru-RU" sz="9600" dirty="0" smtClean="0"/>
                        <a:t>к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600" dirty="0" smtClean="0"/>
                        <a:t>а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600" dirty="0" smtClean="0"/>
                        <a:t>р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600" dirty="0" smtClean="0"/>
                        <a:t>а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600" dirty="0" smtClean="0"/>
                        <a:t>н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600" dirty="0" smtClean="0"/>
                        <a:t>д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600" dirty="0" smtClean="0"/>
                        <a:t>а</a:t>
                      </a:r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600" smtClean="0"/>
                        <a:t>ш</a:t>
                      </a:r>
                      <a:endParaRPr lang="ru-RU" sz="9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C00000"/>
                </a:solidFill>
              </a:rPr>
              <a:t>Суперигра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972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1972816">
                <a:tc>
                  <a:txBody>
                    <a:bodyPr/>
                    <a:lstStyle/>
                    <a:p>
                      <a:endParaRPr lang="ru-RU" sz="8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9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9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36104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Интернет - ресурсы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11560" y="1700808"/>
            <a:ext cx="7920880" cy="4391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http://img-fotki.yandex.ru/get/6622/58581001.42/0_9be18_f07e2916_M.png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угловой декор (цветы с бабочкой) </a:t>
            </a:r>
          </a:p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http://img-fotki.yandex.ru/get/5410/111874181.62/0_8d155_4d2c9e54_XL.png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цветочный бордюр для создания рамочки</a:t>
            </a:r>
          </a:p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http://www.wwalls.ru/large/201210/44159.jpg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цветочный фон</a:t>
            </a:r>
          </a:p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0C0"/>
      </a:hlink>
      <a:folHlink>
        <a:srgbClr val="FF9933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76</Words>
  <Application>Microsoft Office PowerPoint</Application>
  <PresentationFormat>Экран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Тема Office</vt:lpstr>
      <vt:lpstr>Поле чудес</vt:lpstr>
      <vt:lpstr>Тур 1</vt:lpstr>
      <vt:lpstr>Тур 2</vt:lpstr>
      <vt:lpstr>Тур 3</vt:lpstr>
      <vt:lpstr>Игра со зрителями</vt:lpstr>
      <vt:lpstr>Финал</vt:lpstr>
      <vt:lpstr>Суперигра</vt:lpstr>
      <vt:lpstr>Интернет - ресурсы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 презентации</dc:title>
  <dc:creator>Елена</dc:creator>
  <cp:lastModifiedBy>Устимова_ЕИ</cp:lastModifiedBy>
  <cp:revision>8</cp:revision>
  <dcterms:created xsi:type="dcterms:W3CDTF">2014-08-10T07:57:19Z</dcterms:created>
  <dcterms:modified xsi:type="dcterms:W3CDTF">2020-03-09T17:01:05Z</dcterms:modified>
</cp:coreProperties>
</file>