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59" r:id="rId6"/>
    <p:sldId id="264" r:id="rId7"/>
    <p:sldId id="266" r:id="rId8"/>
    <p:sldId id="260" r:id="rId9"/>
    <p:sldId id="267" r:id="rId10"/>
    <p:sldId id="272" r:id="rId11"/>
    <p:sldId id="261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F5B-76F0-462C-B19E-FF6F662917D5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B45F-98E1-4585-A02C-5D999B5C3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2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F5B-76F0-462C-B19E-FF6F662917D5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B45F-98E1-4585-A02C-5D999B5C3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5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749BFF5B-76F0-462C-B19E-FF6F662917D5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5BAFB45F-98E1-4585-A02C-5D999B5C3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9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F5B-76F0-462C-B19E-FF6F662917D5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B45F-98E1-4585-A02C-5D999B5C3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8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BFF5B-76F0-462C-B19E-FF6F662917D5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AFB45F-98E1-4585-A02C-5D999B5C3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49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F5B-76F0-462C-B19E-FF6F662917D5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B45F-98E1-4585-A02C-5D999B5C3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0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F5B-76F0-462C-B19E-FF6F662917D5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B45F-98E1-4585-A02C-5D999B5C3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2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F5B-76F0-462C-B19E-FF6F662917D5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B45F-98E1-4585-A02C-5D999B5C3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F5B-76F0-462C-B19E-FF6F662917D5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B45F-98E1-4585-A02C-5D999B5C3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F5B-76F0-462C-B19E-FF6F662917D5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B45F-98E1-4585-A02C-5D999B5C3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5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F5B-76F0-462C-B19E-FF6F662917D5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B45F-98E1-4585-A02C-5D999B5C3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49BFF5B-76F0-462C-B19E-FF6F662917D5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BAFB45F-98E1-4585-A02C-5D999B5C3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18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5"/>
            <a:ext cx="8626473" cy="20608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Знакомство с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АРТ технологией «ИЗОТЕРАПИЯ».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3702" y="5000636"/>
            <a:ext cx="2214578" cy="1596716"/>
          </a:xfrm>
        </p:spPr>
        <p:txBody>
          <a:bodyPr>
            <a:no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Презентацию подготовила </a:t>
            </a:r>
          </a:p>
          <a:p>
            <a:r>
              <a:rPr lang="ru-RU" sz="11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Мельникова Инна Петровна </a:t>
            </a:r>
          </a:p>
          <a:p>
            <a:r>
              <a:rPr lang="ru-RU" sz="11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учитель начальных классов МБОУСОШ № 7 им.Д.М.Карбышева г.Охи Сахалинской обл.</a:t>
            </a:r>
            <a:endParaRPr lang="ru-RU" sz="11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9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Условия успешного проведения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изотерапии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640960" cy="249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75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Условие 1.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Техники и приёмы должны подбираться по принципу простоты и эффектности.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42875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не должен испытывать затруднения при создании изображения с помощью предлагаемой техники. Любые усилия в ходе работы должны быть интересны, оригинальны, приятны ребёнку.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42875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Условие 2.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Интересными и привлекательными должны быть и процесс создания изображения, и результат.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42875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Условие 3.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Изобразительные техники и приёмы должны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нетрадиционными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7" y="3261221"/>
            <a:ext cx="4618638" cy="2771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4160145" cy="27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8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92696"/>
            <a:ext cx="8136904" cy="316295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48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bestanimation.ru/_ph/1/2/494950003.gif?14913904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356992"/>
            <a:ext cx="43243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4176"/>
            <a:ext cx="8640960" cy="1508760"/>
          </a:xfrm>
        </p:spPr>
        <p:txBody>
          <a:bodyPr>
            <a:noAutofit/>
            <a:scene3d>
              <a:camera prst="perspectiveHeroicExtremeRightFacing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600" b="1" cap="none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      Арт-терапия </a:t>
            </a:r>
            <a:br>
              <a:rPr lang="ru-RU" sz="6600" b="1" cap="none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</a:br>
            <a:r>
              <a:rPr lang="ru-RU" sz="6600" b="1" cap="none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      </a:t>
            </a:r>
            <a:r>
              <a:rPr lang="ru-RU" sz="6600" b="1" cap="none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Arial Narrow" pitchFamily="34" charset="0"/>
              </a:rPr>
              <a:t>Что это такое? </a:t>
            </a:r>
            <a:endParaRPr lang="ru-RU" sz="6600" b="1" cap="none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92936"/>
            <a:ext cx="8643998" cy="462598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Арт-терапия – это специализированная форма психотерапии, основанная на искусстве, в первую очередь изобразительной и творческой деятельности, при которой происходит выражение эмоциональных переживаний и чувств ребенка посредством специально подобранных техник (кисточки, краски, пластилин, глина и др.). </a:t>
            </a:r>
          </a:p>
        </p:txBody>
      </p:sp>
      <p:pic>
        <p:nvPicPr>
          <p:cNvPr id="6" name="Picture 46"/>
          <p:cNvPicPr/>
          <p:nvPr/>
        </p:nvPicPr>
        <p:blipFill>
          <a:blip r:embed="rId2"/>
          <a:stretch>
            <a:fillRect/>
          </a:stretch>
        </p:blipFill>
        <p:spPr>
          <a:xfrm>
            <a:off x="4644008" y="3501009"/>
            <a:ext cx="399999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картинка интеллектуальной кар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908720"/>
            <a:ext cx="7858180" cy="464347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84887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Техника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«Марания» </a:t>
            </a:r>
            <a:endParaRPr lang="ru-RU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буквальном понимании «марать» — значит «пачкать, грязнить». 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55"/>
          <p:cNvPicPr/>
          <p:nvPr/>
        </p:nvPicPr>
        <p:blipFill>
          <a:blip r:embed="rId2"/>
          <a:stretch>
            <a:fillRect/>
          </a:stretch>
        </p:blipFill>
        <p:spPr>
          <a:xfrm rot="-10799999">
            <a:off x="395534" y="2564903"/>
            <a:ext cx="3816425" cy="3456383"/>
          </a:xfrm>
          <a:prstGeom prst="rect">
            <a:avLst/>
          </a:prstGeom>
        </p:spPr>
      </p:pic>
      <p:pic>
        <p:nvPicPr>
          <p:cNvPr id="6" name="Picture 14643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0" y="2564361"/>
            <a:ext cx="3528392" cy="3456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Техника «</a:t>
            </a:r>
            <a:r>
              <a:rPr lang="ru-RU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Акватушь</a:t>
            </a:r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» 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проста, необычна и близка детским играм с водой.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47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2564904"/>
            <a:ext cx="3600400" cy="3456384"/>
          </a:xfrm>
          <a:prstGeom prst="rect">
            <a:avLst/>
          </a:prstGeom>
        </p:spPr>
      </p:pic>
      <p:pic>
        <p:nvPicPr>
          <p:cNvPr id="11" name="Picture 1049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0" y="2579103"/>
            <a:ext cx="352839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284570" cy="2658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Техника «Рисование клубком»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Данная техника может использоваться для повышения  самооценки детей с симптомом «не умею рисовать», развитие креативности, диагностика.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65"/>
          <p:cNvPicPr/>
          <p:nvPr/>
        </p:nvPicPr>
        <p:blipFill>
          <a:blip r:embed="rId2"/>
          <a:stretch>
            <a:fillRect/>
          </a:stretch>
        </p:blipFill>
        <p:spPr>
          <a:xfrm>
            <a:off x="791580" y="3154328"/>
            <a:ext cx="763284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60648"/>
            <a:ext cx="648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Рисунок на 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пене 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6" name="Picture 2" descr="https://sdelaysam-svoimirukami.ru/images/12/114-risunok-na-p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451665"/>
            <a:ext cx="5335561" cy="40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34076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Процесс напоминает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эбру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(рисование на воде), а каждый новый рисунок получается уникальным.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am.ru/images/photos/5e368535156fdadf6442a173e393ca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12835" cy="563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1.stranamam.ru/data/cache/2013feb/04/39/7172816_60069-6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560840" cy="651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291</TotalTime>
  <Words>218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Aharoni</vt:lpstr>
      <vt:lpstr>Arial</vt:lpstr>
      <vt:lpstr>Arial Narrow</vt:lpstr>
      <vt:lpstr>Calibri</vt:lpstr>
      <vt:lpstr>Corbel</vt:lpstr>
      <vt:lpstr>Palatino Linotype</vt:lpstr>
      <vt:lpstr>Times New Roman</vt:lpstr>
      <vt:lpstr>Wingdings</vt:lpstr>
      <vt:lpstr>Полосы</vt:lpstr>
      <vt:lpstr>Знакомство с  АРТ технологией «ИЗОТЕРАПИЯ». </vt:lpstr>
      <vt:lpstr>       Арт-терапия         Что это такое?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методикой освоения «Интеллектуальной карты ».</dc:title>
  <dc:creator>Света</dc:creator>
  <cp:lastModifiedBy>Инна</cp:lastModifiedBy>
  <cp:revision>29</cp:revision>
  <dcterms:created xsi:type="dcterms:W3CDTF">2017-03-31T05:37:54Z</dcterms:created>
  <dcterms:modified xsi:type="dcterms:W3CDTF">2017-04-05T11:20:50Z</dcterms:modified>
</cp:coreProperties>
</file>