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0" r:id="rId3"/>
    <p:sldId id="261" r:id="rId4"/>
    <p:sldId id="262" r:id="rId5"/>
    <p:sldId id="263" r:id="rId6"/>
    <p:sldId id="266" r:id="rId7"/>
    <p:sldId id="264" r:id="rId8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7596C-50BF-4DEC-9160-489B084350F1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68EBC-31E3-4A86-B74F-5965EC298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69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68EBC-31E3-4A86-B74F-5965EC2982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22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D26E-C2C2-45E6-945E-2BBDDB1478CD}" type="datetime1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6CB9-F4D0-4809-A21D-5639D1E6B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79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6855-77E1-4C9A-811E-5F489E60B5CD}" type="datetime1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6CB9-F4D0-4809-A21D-5639D1E6B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46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2934-977D-431B-B221-CE5EBBEEA219}" type="datetime1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6CB9-F4D0-4809-A21D-5639D1E6B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03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021D-B745-4C5A-8FCC-768BC7ED246E}" type="datetime1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6CB9-F4D0-4809-A21D-5639D1E6B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1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434D-9CD1-4AE9-80ED-653D338621DA}" type="datetime1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6CB9-F4D0-4809-A21D-5639D1E6B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14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401-930D-4A0F-92CE-6496B2FD59DE}" type="datetime1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6CB9-F4D0-4809-A21D-5639D1E6B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56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A4E5-87F7-47BA-B190-833157D01DA6}" type="datetime1">
              <a:rPr lang="ru-RU" smtClean="0"/>
              <a:pPr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6CB9-F4D0-4809-A21D-5639D1E6B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066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6561-0E41-4EAD-BBC0-E07617F2A128}" type="datetime1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6CB9-F4D0-4809-A21D-5639D1E6B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77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175-E5EE-4879-AF1D-4BB1C6A1B625}" type="datetime1">
              <a:rPr lang="ru-RU" smtClean="0"/>
              <a:pPr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6CB9-F4D0-4809-A21D-5639D1E6B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1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B4C-A189-4AF4-AE3C-EB37A8ACC9AF}" type="datetime1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6CB9-F4D0-4809-A21D-5639D1E6B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35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49B1-5B6A-4F10-B5F9-A5F0F04E9001}" type="datetime1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6CB9-F4D0-4809-A21D-5639D1E6B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30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6675-05A8-4075-8514-DDF67E22D810}" type="datetime1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06CB9-F4D0-4809-A21D-5639D1E6B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66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rocchiaoppidolucano.it/cms/web/images/old_testament_trinity1354114600294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4133" y="871835"/>
            <a:ext cx="98786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"Анализ изображения иконы Андрея Рублева «Троица»"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164" y="3537148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Вид урока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сотрудничество, развитие.</a:t>
            </a:r>
          </a:p>
          <a:p>
            <a:r>
              <a:rPr lang="ru-RU" sz="2800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Тип урока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диалог.</a:t>
            </a:r>
            <a:endParaRPr lang="ru-RU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3466" y="128925"/>
            <a:ext cx="6012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Фрагмент урока по МХК    8 класс</a:t>
            </a:r>
            <a:endParaRPr lang="ru-RU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0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arrocchiaoppidolucano.it/cms/web/images/old_testament_trinity1354114600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363" y="0"/>
            <a:ext cx="5508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995636" y="0"/>
            <a:ext cx="4686300" cy="6858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20520" y="0"/>
            <a:ext cx="4914900" cy="6858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56213" y="130094"/>
            <a:ext cx="4914900" cy="6847401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33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arrocchiaoppidolucano.it/cms/web/images/old_testament_trinity13541146002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0" t="18586" r="65417" b="30505"/>
          <a:stretch/>
        </p:blipFill>
        <p:spPr bwMode="auto">
          <a:xfrm>
            <a:off x="2549237" y="0"/>
            <a:ext cx="3449782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515100" y="0"/>
            <a:ext cx="4686300" cy="6858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7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arrocchiaoppidolucano.it/cms/web/images/old_testament_trinity13541146002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68" t="12122" r="29951" b="39192"/>
          <a:stretch/>
        </p:blipFill>
        <p:spPr bwMode="auto">
          <a:xfrm>
            <a:off x="958135" y="-4381"/>
            <a:ext cx="4299665" cy="686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457950" y="0"/>
            <a:ext cx="4914900" cy="6858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9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arrocchiaoppidolucano.it/cms/web/images/old_testament_trinity13541146002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76" t="17373" r="2534" b="32323"/>
          <a:stretch/>
        </p:blipFill>
        <p:spPr bwMode="auto">
          <a:xfrm>
            <a:off x="1352550" y="10599"/>
            <a:ext cx="3409950" cy="68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343650" y="10599"/>
            <a:ext cx="4933950" cy="6847401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9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6364" y="348780"/>
            <a:ext cx="11000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Попробуем, еще немного, приблизится к раскрытию тайны, в диалоге о символах выражающих согласие.</a:t>
            </a: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507" y="1276989"/>
            <a:ext cx="112595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Рассмотрим пропорции фигур.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Контуры плавные, фигуры утонченные, почему?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иконописец изобразил  лица ангелов?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лица ангелов задумчивые, грустные?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Переходы от насыщенного цвета резкие или постепенные? Почему?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Какими изобразил лица ангелов? (нежные, красивые лика символизируют высокую внутреннюю, нравственную силу);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Они похожи друг на друга? Что это означает?  (единое, Бог един в трех ли-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цах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три лица – одна душа; у ангелов единая сущность, но похожи они внешне, не внутренне) и т.д.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3055" y="5247583"/>
            <a:ext cx="890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Икону “Троица” А. Рублева называют “светом иного мира”. Тайна ее считается нераскрытой до конца.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3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325" y="642937"/>
            <a:ext cx="3218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 ресурсы: 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2037" y="1391335"/>
            <a:ext cx="10467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http://www.parrocchiaoppidolucano.it/cms/web/images/old_testament_trinity1354114600294.jpg</a:t>
            </a:r>
            <a:endParaRPr lang="ru-RU" dirty="0" smtClean="0"/>
          </a:p>
          <a:p>
            <a:r>
              <a:rPr lang="ru-RU" dirty="0" smtClean="0"/>
              <a:t>икона Андрея Рублева «Троица»"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Бабина Л.В. МАОУ СОШ №91 г. Екатеринбург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6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B0724C3-9C13-4A69-9550-37F2464DA149}"/>
  <p:tag name="ISPRING_RESOURCE_FOLDER" val="C:\Users\Acer\Desktop\Презентация2\"/>
  <p:tag name="ISPRING_PRESENTATION_PATH" val="C:\Users\Acer\Desktop\Презентация2.pptx"/>
  <p:tag name="ISPRING_PROJECT_FOLDER_UPDATED" val="1"/>
  <p:tag name="ISPRING_RESOURCE_PATHS_HASH_PRESENTER" val="5fd51832ef15afa7d31e895de6ea22337bbbe6b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240</Words>
  <Application>Microsoft Office PowerPoint</Application>
  <PresentationFormat>Произвольный</PresentationFormat>
  <Paragraphs>24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Бабина</dc:creator>
  <cp:lastModifiedBy>Людмила</cp:lastModifiedBy>
  <cp:revision>10</cp:revision>
  <dcterms:created xsi:type="dcterms:W3CDTF">2014-08-26T14:42:12Z</dcterms:created>
  <dcterms:modified xsi:type="dcterms:W3CDTF">2014-08-29T08:22:27Z</dcterms:modified>
</cp:coreProperties>
</file>