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296" autoAdjust="0"/>
    <p:restoredTop sz="94660"/>
  </p:normalViewPr>
  <p:slideViewPr>
    <p:cSldViewPr>
      <p:cViewPr varScale="1">
        <p:scale>
          <a:sx n="76" d="100"/>
          <a:sy n="76" d="100"/>
        </p:scale>
        <p:origin x="-10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0ABB9-0FD0-4C11-A93B-6815C0DA58FA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A2BC5-D237-4DD5-AE1C-C4D21622AC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A5D6D-4959-40E6-92B4-345D6F1A1489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A25DB-03B9-4ABB-895B-0B35380679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C2169-ECF5-455C-BB46-8F530AFCB822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DC061-7EA0-4360-929C-885B7AA48B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E6A95-0174-4774-B47E-13EA4765F32B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32FB8-C57A-4FA8-BC18-4BA0FBB3FB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AF990-0675-4331-894E-33968C300ACD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FB7FC-1CB1-4C8C-BB73-3BB509A7A2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4E415-605E-4C74-B414-893518B4FEB3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BF40D-5086-4B19-948C-EAED769C1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23C5B-900E-4188-B2AB-A212FE0DF7C3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3F09D-5201-4611-97FC-9182D86737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A9395-C49D-4B70-8392-2A8E61198807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4EB1C-DD11-4EBC-A1EA-1AD4ABC5A1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DDEB2-F16E-4689-A296-BAD9ADC35ED1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D7BA1-7E6E-44AF-A727-EDED7AF3EE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855EE-0C39-4981-86FA-A438F1D85A02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F6B07-50F3-49E3-9595-9AB2158514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327F0-9307-4A52-83A0-E5937F3141AE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D274E-9E83-4730-8151-AF0AAC270C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A15C2E-3CD0-40E9-8B3D-CDBDB62F3490}" type="datetimeFigureOut">
              <a:rPr lang="ru-RU"/>
              <a:pPr>
                <a:defRPr/>
              </a:pPr>
              <a:t>09.11.2011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B5F5BF-B994-42AE-8BF9-81A270460E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3" r:id="rId3"/>
    <p:sldLayoutId id="2147483730" r:id="rId4"/>
    <p:sldLayoutId id="2147483729" r:id="rId5"/>
    <p:sldLayoutId id="2147483728" r:id="rId6"/>
    <p:sldLayoutId id="2147483727" r:id="rId7"/>
    <p:sldLayoutId id="2147483726" r:id="rId8"/>
    <p:sldLayoutId id="2147483734" r:id="rId9"/>
    <p:sldLayoutId id="2147483725" r:id="rId10"/>
    <p:sldLayoutId id="214748372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8489" y="265442"/>
            <a:ext cx="7000456" cy="361610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Правила пожарной безопасности </a:t>
            </a:r>
            <a:br>
              <a:rPr lang="ru-RU" dirty="0" smtClean="0"/>
            </a:br>
            <a:r>
              <a:rPr lang="ru-RU" dirty="0" smtClean="0"/>
              <a:t>в квартире</a:t>
            </a:r>
            <a:endParaRPr lang="ru-RU" dirty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4581525"/>
            <a:ext cx="8604250" cy="1584325"/>
          </a:xfrm>
        </p:spPr>
        <p:txBody>
          <a:bodyPr/>
          <a:lstStyle/>
          <a:p>
            <a:pPr marR="0" algn="ctr"/>
            <a:r>
              <a:rPr lang="ru-RU" smtClean="0"/>
              <a:t>Материал подготовили   </a:t>
            </a:r>
            <a:endParaRPr lang="ru-RU" smtClean="0">
              <a:latin typeface="Arial" charset="0"/>
            </a:endParaRPr>
          </a:p>
          <a:p>
            <a:pPr marR="0" algn="ctr"/>
            <a:r>
              <a:rPr lang="ru-RU" smtClean="0"/>
              <a:t>ученицы 8 «Б» класса ГОУ лицея №1575</a:t>
            </a:r>
          </a:p>
          <a:p>
            <a:pPr marR="0" algn="ctr"/>
            <a:r>
              <a:rPr lang="ru-RU" smtClean="0"/>
              <a:t>Козлова Мария и Жидкова Мария</a:t>
            </a:r>
          </a:p>
          <a:p>
            <a:pPr marR="0"/>
            <a:endParaRPr lang="ru-RU" smtClean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0" y="1160463"/>
            <a:ext cx="7686675" cy="5697537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6600" smtClean="0">
                <a:solidFill>
                  <a:srgbClr val="FF0000"/>
                </a:solidFill>
              </a:rPr>
              <a:t>Берегите свой дом от пожара!</a:t>
            </a:r>
          </a:p>
        </p:txBody>
      </p:sp>
      <p:pic>
        <p:nvPicPr>
          <p:cNvPr id="22531" name="Рисунок 3" descr="image4788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99163" y="2636838"/>
            <a:ext cx="3144837" cy="401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500" b="1" smtClean="0"/>
              <a:t>          </a:t>
            </a:r>
            <a:br>
              <a:rPr lang="ru-RU" sz="4500" b="1" smtClean="0"/>
            </a:br>
            <a:r>
              <a:rPr lang="ru-RU" sz="4500" b="1" smtClean="0"/>
              <a:t>            </a:t>
            </a:r>
            <a:br>
              <a:rPr lang="ru-RU" sz="4500" b="1" smtClean="0"/>
            </a:br>
            <a:endParaRPr lang="ru-RU" sz="4500" smtClean="0"/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5929313" cy="4525963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mtClean="0"/>
              <a:t>     </a:t>
            </a:r>
            <a:endParaRPr lang="ru-RU" smtClean="0">
              <a:latin typeface="Arial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b="1" smtClean="0"/>
              <a:t>Пожар - это большое бедствие.</a:t>
            </a:r>
            <a:r>
              <a:rPr lang="ru-RU" smtClean="0"/>
              <a:t> Он в считанные минуты уничтожает накопленное годами имущество, материальные и культурные ценности, лишает людей крова, приносит много горя и страданий, а нередко приводит к человеческим жертвам.</a:t>
            </a:r>
          </a:p>
          <a:p>
            <a:endParaRPr lang="ru-RU" smtClean="0"/>
          </a:p>
        </p:txBody>
      </p:sp>
      <p:pic>
        <p:nvPicPr>
          <p:cNvPr id="14339" name="Picture 2" descr="C:\Users\MACOMP\Desktop\dom_230520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2060575"/>
            <a:ext cx="3179762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389437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mtClean="0"/>
              <a:t>    Для того чтобы выжить и победить огненную стихию с наименьшими потерями, следует твердо </a:t>
            </a:r>
            <a:r>
              <a:rPr lang="ru-RU" b="1" smtClean="0"/>
              <a:t>усвоить ряд практических советов</a:t>
            </a:r>
            <a:r>
              <a:rPr lang="ru-RU" smtClean="0"/>
              <a:t>.</a:t>
            </a:r>
          </a:p>
          <a:p>
            <a:endParaRPr lang="ru-RU" smtClean="0"/>
          </a:p>
        </p:txBody>
      </p:sp>
      <p:pic>
        <p:nvPicPr>
          <p:cNvPr id="15363" name="Picture 2" descr="C:\Users\MACOMP\Desktop\презентация\images-158x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9563" y="3141663"/>
            <a:ext cx="1957387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214313" y="1285875"/>
            <a:ext cx="5143500" cy="4500563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mtClean="0"/>
              <a:t>   Пожарные утверждают категорически – </a:t>
            </a:r>
            <a:endParaRPr lang="ru-RU" smtClean="0">
              <a:latin typeface="Arial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b="1" smtClean="0"/>
              <a:t>сначала надо позвонить «01»</a:t>
            </a:r>
            <a:r>
              <a:rPr lang="ru-RU" smtClean="0"/>
              <a:t>, потом вывести детей и престарелых и только затем тушить огонь своими силами.</a:t>
            </a:r>
          </a:p>
        </p:txBody>
      </p:sp>
      <p:pic>
        <p:nvPicPr>
          <p:cNvPr id="16387" name="Picture 2" descr="C:\Users\MACOMP\Desktop\презентация\ешгеп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621183">
            <a:off x="5305425" y="769938"/>
            <a:ext cx="3457575" cy="481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928688"/>
            <a:ext cx="4972050" cy="4572000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buFont typeface="Wingdings 2" pitchFamily="18" charset="2"/>
              <a:buNone/>
            </a:pPr>
            <a:r>
              <a:rPr lang="ru-RU" sz="2400" smtClean="0"/>
              <a:t>    Если пожар начался,  и у вас нет огнетушителя, </a:t>
            </a:r>
            <a:r>
              <a:rPr lang="ru-RU" sz="2400" b="1" smtClean="0"/>
              <a:t>подручными средствами могут быть плотная ткань (лучше мокрая) и вода</a:t>
            </a:r>
            <a:r>
              <a:rPr lang="ru-RU" sz="2400" smtClean="0"/>
              <a:t>. </a:t>
            </a:r>
            <a:endParaRPr lang="ru-RU" sz="2400" smtClean="0">
              <a:latin typeface="Arial" charset="0"/>
            </a:endParaRPr>
          </a:p>
          <a:p>
            <a:pPr algn="ctr">
              <a:lnSpc>
                <a:spcPct val="110000"/>
              </a:lnSpc>
              <a:buFont typeface="Wingdings 2" pitchFamily="18" charset="2"/>
              <a:buNone/>
            </a:pPr>
            <a:endParaRPr lang="ru-RU" sz="2400" smtClean="0">
              <a:latin typeface="Arial" charset="0"/>
            </a:endParaRPr>
          </a:p>
          <a:p>
            <a:pPr algn="ctr">
              <a:lnSpc>
                <a:spcPct val="110000"/>
              </a:lnSpc>
              <a:buFont typeface="Wingdings 2" pitchFamily="18" charset="2"/>
              <a:buNone/>
            </a:pPr>
            <a:r>
              <a:rPr lang="ru-RU" sz="2400" b="1" smtClean="0"/>
              <a:t>Не открывайте окна</a:t>
            </a:r>
            <a:r>
              <a:rPr lang="ru-RU" sz="2400" smtClean="0"/>
              <a:t>, так как огонь с притоком кислорода вспыхнет сильнее. </a:t>
            </a:r>
            <a:endParaRPr lang="ru-RU" sz="2400" smtClean="0">
              <a:latin typeface="Arial" charset="0"/>
            </a:endParaRPr>
          </a:p>
          <a:p>
            <a:pPr algn="ctr">
              <a:lnSpc>
                <a:spcPct val="110000"/>
              </a:lnSpc>
              <a:buFont typeface="Wingdings 2" pitchFamily="18" charset="2"/>
              <a:buNone/>
            </a:pPr>
            <a:r>
              <a:rPr lang="ru-RU" sz="2400" smtClean="0"/>
              <a:t>Из-за этого же надо очень осторожно открывать комнату, где горит, - пламя может полыхнуть вам навстречу.</a:t>
            </a:r>
            <a:br>
              <a:rPr lang="ru-RU" sz="2400" smtClean="0"/>
            </a:br>
            <a:endParaRPr lang="ru-RU" sz="2400" smtClean="0"/>
          </a:p>
        </p:txBody>
      </p:sp>
      <p:pic>
        <p:nvPicPr>
          <p:cNvPr id="17411" name="Picture 2" descr="C:\Users\MACOMP\Desktop\презентация\det6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467494">
            <a:off x="5219700" y="1125538"/>
            <a:ext cx="3476625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484313"/>
            <a:ext cx="4249738" cy="142875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b="1" smtClean="0"/>
              <a:t>    Не включайте </a:t>
            </a:r>
            <a:endParaRPr lang="ru-RU" b="1" smtClean="0">
              <a:latin typeface="Arial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b="1" smtClean="0"/>
              <a:t>в одну розетку</a:t>
            </a:r>
            <a:r>
              <a:rPr lang="ru-RU" smtClean="0"/>
              <a:t> </a:t>
            </a:r>
            <a:endParaRPr lang="ru-RU" smtClean="0">
              <a:latin typeface="Arial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smtClean="0"/>
              <a:t>два и более прибора</a:t>
            </a:r>
            <a:endParaRPr lang="ru-RU" smtClean="0">
              <a:latin typeface="Arial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smtClean="0"/>
              <a:t> большой мощности</a:t>
            </a:r>
            <a:r>
              <a:rPr lang="ru-RU" smtClean="0">
                <a:latin typeface="Arial" charset="0"/>
              </a:rPr>
              <a:t>.</a:t>
            </a:r>
          </a:p>
        </p:txBody>
      </p:sp>
      <p:pic>
        <p:nvPicPr>
          <p:cNvPr id="18435" name="Picture 2" descr="C:\Users\MACOMP\Desktop\презентация\det3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604315">
            <a:off x="4251325" y="1003300"/>
            <a:ext cx="36957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323850" y="1916113"/>
            <a:ext cx="4464050" cy="228600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b="1" smtClean="0"/>
              <a:t>    </a:t>
            </a:r>
            <a:r>
              <a:rPr lang="ru-RU" smtClean="0"/>
              <a:t>Научите детей обращаться с огнем, </a:t>
            </a:r>
            <a:endParaRPr lang="ru-RU" smtClean="0">
              <a:latin typeface="Arial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smtClean="0"/>
              <a:t>если вы не уверены </a:t>
            </a:r>
            <a:endParaRPr lang="ru-RU" smtClean="0">
              <a:latin typeface="Arial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smtClean="0"/>
              <a:t>в детях на 100%, </a:t>
            </a:r>
            <a:endParaRPr lang="ru-RU" smtClean="0">
              <a:latin typeface="Arial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b="1" smtClean="0"/>
              <a:t>исключите возможность попадания спичек </a:t>
            </a:r>
            <a:endParaRPr lang="ru-RU" b="1" smtClean="0">
              <a:latin typeface="Arial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b="1" smtClean="0"/>
              <a:t>к ним в руки</a:t>
            </a:r>
            <a:r>
              <a:rPr lang="ru-RU" smtClean="0"/>
              <a:t>.</a:t>
            </a:r>
          </a:p>
          <a:p>
            <a:endParaRPr lang="ru-RU" smtClean="0"/>
          </a:p>
        </p:txBody>
      </p:sp>
      <p:pic>
        <p:nvPicPr>
          <p:cNvPr id="19459" name="Picture 2" descr="C:\Users\MACOMP\Desktop\презентация\det11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38850">
            <a:off x="4859338" y="1125538"/>
            <a:ext cx="361315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0" y="1989138"/>
            <a:ext cx="4929188" cy="542925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mtClean="0"/>
              <a:t>    </a:t>
            </a:r>
            <a:r>
              <a:rPr lang="ru-RU" b="1" smtClean="0"/>
              <a:t>Запрещается хранить легковоспламеняющиеся горючие материалы и вещества</a:t>
            </a:r>
            <a:r>
              <a:rPr lang="ru-RU" smtClean="0"/>
              <a:t> </a:t>
            </a:r>
            <a:endParaRPr lang="ru-RU" smtClean="0">
              <a:latin typeface="Arial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smtClean="0"/>
              <a:t>в коридорах, на лестничных клетках, в подвалах и на балконах.</a:t>
            </a:r>
          </a:p>
        </p:txBody>
      </p:sp>
      <p:pic>
        <p:nvPicPr>
          <p:cNvPr id="20483" name="Picture 2" descr="C:\Users\MACOMP\Desktop\презентация\post-85270-1271078925_thum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207360">
            <a:off x="4932363" y="1125538"/>
            <a:ext cx="377825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1125538"/>
            <a:ext cx="5114925" cy="542925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ru-RU" smtClean="0"/>
              <a:t>Статистика показывает, что на пожаре </a:t>
            </a:r>
            <a:r>
              <a:rPr lang="ru-RU" b="1" smtClean="0"/>
              <a:t>люди гибнут в основном не от пламени, а от дыма. </a:t>
            </a:r>
            <a:endParaRPr lang="ru-RU" b="1" smtClean="0">
              <a:latin typeface="Arial" charset="0"/>
            </a:endParaRP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ru-RU" smtClean="0"/>
              <a:t>Порой хватает нескольких  вдохов, чтобы потерять сознание и отравиться продуктами горения. </a:t>
            </a:r>
            <a:endParaRPr lang="ru-RU" smtClean="0">
              <a:latin typeface="Arial" charset="0"/>
            </a:endParaRP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ru-RU" smtClean="0"/>
              <a:t>Поэтому при тушении огня всеми способами защищайтесь от дыма, а если это невозможно - уходите из квартиры, закрывая дверь в горящую комнату и в квартиру.</a:t>
            </a:r>
          </a:p>
        </p:txBody>
      </p:sp>
      <p:pic>
        <p:nvPicPr>
          <p:cNvPr id="21507" name="Picture 2" descr="C:\Users\MACOMP\Desktop\презентация\det17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289337">
            <a:off x="5435600" y="1484313"/>
            <a:ext cx="3462338" cy="481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156</TotalTime>
  <Words>228</Words>
  <Application>Microsoft Office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Constantia</vt:lpstr>
      <vt:lpstr>Arial</vt:lpstr>
      <vt:lpstr>Calibri</vt:lpstr>
      <vt:lpstr>Wingdings 2</vt:lpstr>
      <vt:lpstr>Поток</vt:lpstr>
      <vt:lpstr>Поток</vt:lpstr>
      <vt:lpstr>Поток</vt:lpstr>
      <vt:lpstr>Поток</vt:lpstr>
      <vt:lpstr>Слайд 1</vt:lpstr>
      <vt:lpstr>                       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Пожарная безопасность в квартире</dc:title>
  <dc:creator>MACOMP</dc:creator>
  <cp:lastModifiedBy>Admin</cp:lastModifiedBy>
  <cp:revision>24</cp:revision>
  <dcterms:created xsi:type="dcterms:W3CDTF">2011-10-29T16:31:40Z</dcterms:created>
  <dcterms:modified xsi:type="dcterms:W3CDTF">2011-11-09T15:38:08Z</dcterms:modified>
</cp:coreProperties>
</file>