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0_1080_20091231120742364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144683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5324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Общешкольное</a:t>
            </a:r>
          </a:p>
          <a:p>
            <a:pPr algn="ctr"/>
            <a:r>
              <a:rPr lang="ru-RU" sz="4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48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81" y="4919008"/>
            <a:ext cx="90313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«Семья – основа </a:t>
            </a:r>
          </a:p>
          <a:p>
            <a:pPr algn="ctr"/>
            <a:r>
              <a:rPr lang="ru-RU" sz="6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воспитания личности»</a:t>
            </a:r>
            <a:endParaRPr lang="ru-RU" sz="60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article-do-it-again.jpg"/>
          <p:cNvPicPr>
            <a:picLocks noChangeAspect="1"/>
          </p:cNvPicPr>
          <p:nvPr/>
        </p:nvPicPr>
        <p:blipFill>
          <a:blip r:embed="rId2" cstate="print"/>
          <a:srcRect t="19372"/>
          <a:stretch>
            <a:fillRect/>
          </a:stretch>
        </p:blipFill>
        <p:spPr>
          <a:xfrm>
            <a:off x="2555776" y="1772816"/>
            <a:ext cx="4104456" cy="33093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489" y="404664"/>
            <a:ext cx="90785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«Воспитательный потенциал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семьи»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013176"/>
            <a:ext cx="6984776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Зенкина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Маргарита Юрьевна</a:t>
            </a:r>
            <a:endParaRPr lang="ru-RU" sz="48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306" y="188640"/>
            <a:ext cx="87596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«Методы и условия 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4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равственного  воспитания 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 семье»</a:t>
            </a:r>
            <a:endParaRPr lang="ru-RU" sz="4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titlekopi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608512" cy="46085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3284984"/>
            <a:ext cx="42118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Учитель-дефектолог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7788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«Трудовое воспитание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 школе и дома»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qtw7cx6mn4n0610y6qoz0yrw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156207" cy="4926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5976" y="3356992"/>
            <a:ext cx="44160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Старший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</a:t>
            </a:r>
            <a:endParaRPr lang="ru-RU" sz="5400" b="1" cap="none" spc="0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95402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«Формирование основ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жизненного и профессионального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амоопределения обучающихся»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 descr="d79d2607637e35c5c28dc0c408f1b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9765"/>
            <a:ext cx="4860031" cy="49482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3068960"/>
            <a:ext cx="4283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Социальный педагог</a:t>
            </a:r>
            <a:endParaRPr lang="ru-RU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74098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Ответственность родителей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безопасность детей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период новогодних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каникул</a:t>
            </a:r>
            <a:endParaRPr lang="ru-RU" sz="48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sm_full.jpg"/>
          <p:cNvPicPr>
            <a:picLocks noChangeAspect="1"/>
          </p:cNvPicPr>
          <p:nvPr/>
        </p:nvPicPr>
        <p:blipFill>
          <a:blip r:embed="rId2" cstate="print"/>
          <a:srcRect l="10295" t="8258" r="2354" b="2074"/>
          <a:stretch>
            <a:fillRect/>
          </a:stretch>
        </p:blipFill>
        <p:spPr>
          <a:xfrm>
            <a:off x="5148064" y="3573016"/>
            <a:ext cx="3115071" cy="3284984"/>
          </a:xfrm>
          <a:prstGeom prst="rect">
            <a:avLst/>
          </a:prstGeom>
        </p:spPr>
      </p:pic>
      <p:pic>
        <p:nvPicPr>
          <p:cNvPr id="7" name="Рисунок 6" descr="image-0001.jpg"/>
          <p:cNvPicPr>
            <a:picLocks noChangeAspect="1"/>
          </p:cNvPicPr>
          <p:nvPr/>
        </p:nvPicPr>
        <p:blipFill>
          <a:blip r:embed="rId3" cstate="print"/>
          <a:srcRect t="21473" r="53150" b="27731"/>
          <a:stretch>
            <a:fillRect/>
          </a:stretch>
        </p:blipFill>
        <p:spPr>
          <a:xfrm>
            <a:off x="323528" y="3573016"/>
            <a:ext cx="428396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istmas-merry-2560x1920-wallpaper-165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2564904"/>
            <a:ext cx="59046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наступающим 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Новым годом!</a:t>
            </a:r>
          </a:p>
          <a:p>
            <a:pPr algn="ctr"/>
            <a:endParaRPr lang="ru-RU" sz="5400" b="1" cap="none" spc="0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4051</TotalTime>
  <Words>74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.</vt:lpstr>
      <vt:lpstr>.</vt:lpstr>
      <vt:lpstr>.</vt:lpstr>
      <vt:lpstr>.</vt:lpstr>
      <vt:lpstr>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2015-12-25T07:16:27Z</dcterms:created>
  <dcterms:modified xsi:type="dcterms:W3CDTF">2016-04-11T02:50:56Z</dcterms:modified>
</cp:coreProperties>
</file>