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1" r:id="rId5"/>
    <p:sldId id="262" r:id="rId6"/>
    <p:sldId id="263" r:id="rId7"/>
    <p:sldId id="264" r:id="rId8"/>
    <p:sldId id="26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141" y="2565244"/>
            <a:ext cx="8012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Каждый год в детском саду «Теремок» работает клуб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«Будущий первоклассник»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для родителей выпускников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" y="-99392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1" y="1340768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В течение учебного года проводится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 4 заседания,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г</a:t>
            </a:r>
            <a:r>
              <a:rPr lang="ru-RU" sz="2400" b="1" i="1" dirty="0" smtClean="0">
                <a:solidFill>
                  <a:srgbClr val="0070C0"/>
                </a:solidFill>
              </a:rPr>
              <a:t>де родители встречаются  с психологом,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у</a:t>
            </a:r>
            <a:r>
              <a:rPr lang="ru-RU" sz="2400" b="1" i="1" dirty="0" smtClean="0">
                <a:solidFill>
                  <a:srgbClr val="0070C0"/>
                </a:solidFill>
              </a:rPr>
              <a:t>чителем –логопедом, учителями начальных классов,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п</a:t>
            </a:r>
            <a:r>
              <a:rPr lang="ru-RU" sz="2400" b="1" i="1" dirty="0" smtClean="0">
                <a:solidFill>
                  <a:srgbClr val="0070C0"/>
                </a:solidFill>
              </a:rPr>
              <a:t>роводятся экскурсии  в  школ и  проводится  спортивное мероприятие, в котором участвуют : родители-дети-воспитатели.</a:t>
            </a:r>
          </a:p>
        </p:txBody>
      </p:sp>
    </p:spTree>
    <p:extLst>
      <p:ext uri="{BB962C8B-B14F-4D97-AF65-F5344CB8AC3E}">
        <p14:creationId xmlns:p14="http://schemas.microsoft.com/office/powerpoint/2010/main" val="372233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678"/>
            <a:ext cx="9036496" cy="672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-\Desktop\Фото Клуб Будущий превоклассник 1езаседание\IMG_5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7" y="1423679"/>
            <a:ext cx="5523093" cy="4142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8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-\Desktop\Фото Клуб Будущий превоклассник 1езаседание\IMG_5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432152" cy="4074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4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-\Desktop\Фото Клуб Будущий превоклассник 1езаседание\IMG_5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24742"/>
            <a:ext cx="5072112" cy="3804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-\Desktop\Фото Клуб Будущий превоклассник 1езаседание\IMG_5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360144" cy="4020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-\Desktop\Фото Клуб Будущий превоклассник 1езаседание\IMG_5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00" y="1196752"/>
            <a:ext cx="5452380" cy="4089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7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5"/>
            <a:ext cx="9144000" cy="681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-\Desktop\Фото Клуб Будущий превоклассник 1езаседание\IMG_5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38672"/>
            <a:ext cx="5104342" cy="3828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0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5"/>
            <a:ext cx="9144000" cy="681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-\Desktop\Фото Клуб Будущий превоклассник 1езаседание\IMG_5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476382" cy="4107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24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-</cp:lastModifiedBy>
  <cp:revision>4</cp:revision>
  <dcterms:created xsi:type="dcterms:W3CDTF">2017-10-10T16:01:00Z</dcterms:created>
  <dcterms:modified xsi:type="dcterms:W3CDTF">2017-10-10T16:23:47Z</dcterms:modified>
</cp:coreProperties>
</file>