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0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73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318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56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031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8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89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9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4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9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7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04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06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60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95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20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4555C-DF3B-4681-BAE5-80AA18462245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451068-D090-40DA-95D1-76D66943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6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45264-526A-48A2-9011-7D2C18EB5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915" y="486888"/>
            <a:ext cx="10067698" cy="365760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5C2A"/>
                </a:solidFill>
              </a:rPr>
              <a:t>Все расселись по местам, никому не тесно?</a:t>
            </a:r>
            <a:br>
              <a:rPr lang="ru-RU" i="1" dirty="0">
                <a:solidFill>
                  <a:srgbClr val="005C2A"/>
                </a:solidFill>
              </a:rPr>
            </a:br>
            <a:r>
              <a:rPr lang="ru-RU" dirty="0">
                <a:solidFill>
                  <a:srgbClr val="005C2A"/>
                </a:solidFill>
              </a:rPr>
              <a:t>По секрету скажу вам: «Будет интересно!»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17E0D2-C1ED-45BA-B894-6D410D7AEA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9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D2F80-0578-490B-B559-2C5BDE93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793" y="724394"/>
            <a:ext cx="9960820" cy="1180605"/>
          </a:xfrm>
        </p:spPr>
        <p:txBody>
          <a:bodyPr>
            <a:no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Ваза с фруктами, чтение вслух, второе место, ловить рыбу, очень грустный, пойти гулять, зелёная трава, ехать на машине, повернуть налево, в красивом парке.</a:t>
            </a: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04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0A09-7869-48E2-BB35-2344D711D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9443" y="581890"/>
            <a:ext cx="7932718" cy="5688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место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зелёная трава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красивом парке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09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BFFB9B-2EFB-454C-9F4F-8EDDB4B2A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0" y="391886"/>
            <a:ext cx="8892041" cy="5519336"/>
          </a:xfrm>
        </p:spPr>
        <p:txBody>
          <a:bodyPr/>
          <a:lstStyle/>
          <a:p>
            <a:pPr marL="0" indent="0">
              <a:buNone/>
            </a:pP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ваза с фруктами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ловить рыбу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ехать на машине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60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1C1697-4115-417E-8762-FE5E36D65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0722" y="724395"/>
            <a:ext cx="7953890" cy="5186827"/>
          </a:xfrm>
        </p:spPr>
        <p:txBody>
          <a:bodyPr/>
          <a:lstStyle/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вслух</a:t>
            </a: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грустный</a:t>
            </a:r>
          </a:p>
          <a:p>
            <a:pPr marL="0" indent="0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пойти гулять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90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6D7DD1B-FAE9-4B0C-83A2-C6FBD52B26B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574" y="0"/>
            <a:ext cx="903712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88783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76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Все расселись по местам, никому не тесно? По секрету скажу вам: «Будет интересно!»</vt:lpstr>
      <vt:lpstr>Ваза с фруктами, чтение вслух, второе место, ловить рыбу, очень грустный, пойти гулять, зелёная трава, ехать на машине, повернуть налево, в красивом парке.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расселись по местам, никому не тесно? По секрету скажу вам: «Будет интересно!»</dc:title>
  <dc:creator>Админ</dc:creator>
  <cp:lastModifiedBy>Админ</cp:lastModifiedBy>
  <cp:revision>2</cp:revision>
  <dcterms:created xsi:type="dcterms:W3CDTF">2022-04-17T00:41:59Z</dcterms:created>
  <dcterms:modified xsi:type="dcterms:W3CDTF">2022-04-17T01:02:06Z</dcterms:modified>
</cp:coreProperties>
</file>