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mypresentation.ru/documents/ee129e1a1024af6fe1808798eef2e5e3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060848"/>
            <a:ext cx="1752911" cy="233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/>
          <a:srcRect l="2814" b="28254"/>
          <a:stretch>
            <a:fillRect/>
          </a:stretch>
        </p:blipFill>
        <p:spPr bwMode="auto">
          <a:xfrm>
            <a:off x="6228184" y="692696"/>
            <a:ext cx="2415308" cy="2377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3275856" y="4437112"/>
            <a:ext cx="295232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651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Книга жизни </a:t>
            </a:r>
          </a:p>
          <a:p>
            <a:pPr marL="0" marR="0" lvl="0" indent="1651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о добре и зле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G:\МО\IMG_20160321_095104.jpg"/>
          <p:cNvPicPr/>
          <p:nvPr/>
        </p:nvPicPr>
        <p:blipFill>
          <a:blip r:embed="rId5" cstate="print"/>
          <a:srcRect r="1871" b="29394"/>
          <a:stretch>
            <a:fillRect/>
          </a:stretch>
        </p:blipFill>
        <p:spPr bwMode="auto">
          <a:xfrm>
            <a:off x="251520" y="3573016"/>
            <a:ext cx="281817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G:\МО\IMG_20160321_095128.jpg"/>
          <p:cNvPicPr/>
          <p:nvPr/>
        </p:nvPicPr>
        <p:blipFill>
          <a:blip r:embed="rId6" cstate="print"/>
          <a:srcRect l="962" t="3488" r="1390" b="19658"/>
          <a:stretch>
            <a:fillRect/>
          </a:stretch>
        </p:blipFill>
        <p:spPr bwMode="auto">
          <a:xfrm>
            <a:off x="6588224" y="3284984"/>
            <a:ext cx="2115131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Rectangle 6"/>
          <p:cNvSpPr>
            <a:spLocks noChangeArrowheads="1"/>
          </p:cNvSpPr>
          <p:nvPr/>
        </p:nvSpPr>
        <p:spPr bwMode="auto">
          <a:xfrm rot="21026223">
            <a:off x="787900" y="2671796"/>
            <a:ext cx="30746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651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Работа уч-ся 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404664"/>
            <a:ext cx="5688632" cy="17543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Основы духовно-нравственной                                                                  культуры народов России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25548" y="5805264"/>
            <a:ext cx="5818452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Руководитель: Юлдашева Н.О.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www.leon4ik.com/_ld/214/433389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4" name="Рисунок 3" descr="C:\Users\сухоруковы\YandexDisk\Фотокамера\2016-02-19 09-15-5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564904"/>
            <a:ext cx="2160240" cy="152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сухоруковы\AppData\Local\Microsoft\Windows\Temporary Internet Files\Content.Word\Фото0853.jpg"/>
          <p:cNvPicPr/>
          <p:nvPr/>
        </p:nvPicPr>
        <p:blipFill>
          <a:blip r:embed="rId4" cstate="print"/>
          <a:srcRect l="23410" t="21368" r="-1015" b="24359"/>
          <a:stretch>
            <a:fillRect/>
          </a:stretch>
        </p:blipFill>
        <p:spPr bwMode="auto">
          <a:xfrm>
            <a:off x="4283968" y="4221088"/>
            <a:ext cx="46101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uchportfolio.ru/users_content/b670dfc593340027581047db105f3347/images/2%285%29.jpg"/>
          <p:cNvPicPr/>
          <p:nvPr/>
        </p:nvPicPr>
        <p:blipFill>
          <a:blip r:embed="rId5" cstate="print"/>
          <a:srcRect r="47500"/>
          <a:stretch>
            <a:fillRect/>
          </a:stretch>
        </p:blipFill>
        <p:spPr bwMode="auto">
          <a:xfrm>
            <a:off x="2411760" y="4365104"/>
            <a:ext cx="1533530" cy="2201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uchportfolio.ru/users_content/b670dfc593340027581047db105f3347/images/8%284%29.jpg"/>
          <p:cNvPicPr/>
          <p:nvPr/>
        </p:nvPicPr>
        <p:blipFill>
          <a:blip r:embed="rId6" cstate="print"/>
          <a:srcRect l="44792" t="1667"/>
          <a:stretch>
            <a:fillRect/>
          </a:stretch>
        </p:blipFill>
        <p:spPr bwMode="auto">
          <a:xfrm>
            <a:off x="395536" y="4293096"/>
            <a:ext cx="1718401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uchportfolio.ru/users_content/b670dfc593340027581047db105f3347/images/13.jpg"/>
          <p:cNvPicPr/>
          <p:nvPr/>
        </p:nvPicPr>
        <p:blipFill>
          <a:blip r:embed="rId7" cstate="print"/>
          <a:srcRect l="6041" t="12500" b="18333"/>
          <a:stretch>
            <a:fillRect/>
          </a:stretch>
        </p:blipFill>
        <p:spPr bwMode="auto">
          <a:xfrm>
            <a:off x="2123728" y="2204864"/>
            <a:ext cx="2820702" cy="150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uchportfolio.ru/users_content/b670dfc593340027581047db105f3347/images/%D0%A4%D0%BE%D1%82%D0%BE0557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0"/>
            <a:ext cx="3528392" cy="2467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uchportfolio.ru/users_content/b670dfc593340027581047db105f3347/images/%D0%A4%D0%BE%D1%82%D0%BE1704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1124744"/>
            <a:ext cx="228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uchportfolio.ru/users_content/b670dfc593340027581047db105f3347/images/9%284%29.jpg"/>
          <p:cNvPicPr/>
          <p:nvPr/>
        </p:nvPicPr>
        <p:blipFill>
          <a:blip r:embed="rId10" cstate="print"/>
          <a:srcRect l="-1250" t="37778"/>
          <a:stretch>
            <a:fillRect/>
          </a:stretch>
        </p:blipFill>
        <p:spPr bwMode="auto">
          <a:xfrm>
            <a:off x="1835696" y="188640"/>
            <a:ext cx="3058546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835696" y="3861048"/>
            <a:ext cx="6922664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Творческие работы учащихся</a:t>
            </a:r>
            <a:endParaRPr lang="ru-RU" sz="4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www.playcast.ru/uploads/2015/10/01/152814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26627" name="Picture 3" descr="D:\Мероприятия 2014-2015\Урок мужества\Фото17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3528392" cy="2646294"/>
          </a:xfrm>
          <a:prstGeom prst="rect">
            <a:avLst/>
          </a:prstGeom>
          <a:noFill/>
        </p:spPr>
      </p:pic>
      <p:pic>
        <p:nvPicPr>
          <p:cNvPr id="26628" name="Picture 4" descr="D:\Мероприятия 2014-2015\ФОТО\Фото с телефона последние\1 сентября 2014 и Малая Родина\Фото14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356992"/>
            <a:ext cx="2448780" cy="3265041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88640"/>
            <a:ext cx="3878891" cy="2909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 descr="D:\Мероприятия 2014-2015\День толерантности\Фото157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3212976"/>
            <a:ext cx="3168352" cy="237626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3528" y="2492896"/>
            <a:ext cx="7085979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Тематические классные часы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3" descr="D:\фото школа\Фото со школьного  ноутбука\фото уч-ся\Фото0865.jpg"/>
          <p:cNvPicPr>
            <a:picLocks noChangeAspect="1" noChangeArrowheads="1"/>
          </p:cNvPicPr>
          <p:nvPr/>
        </p:nvPicPr>
        <p:blipFill>
          <a:blip r:embed="rId2" cstate="print"/>
          <a:srcRect l="8766" t="2597"/>
          <a:stretch>
            <a:fillRect/>
          </a:stretch>
        </p:blipFill>
        <p:spPr bwMode="auto">
          <a:xfrm>
            <a:off x="1475656" y="260648"/>
            <a:ext cx="6696744" cy="5433656"/>
          </a:xfrm>
          <a:prstGeom prst="round2Diag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3040" y="5445224"/>
            <a:ext cx="8640960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Участие в районных творческих конкурсах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по пожарной безопасности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opnd-buz.ru/prefix/69eee511bda9e87b110450498bab45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615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528490" y="5445224"/>
            <a:ext cx="6615510" cy="644525"/>
          </a:xfrm>
        </p:spPr>
        <p:txBody>
          <a:bodyPr>
            <a:normAutofit fontScale="90000"/>
          </a:bodyPr>
          <a:lstStyle/>
          <a:p>
            <a:r>
              <a:rPr lang="ru-RU" sz="8000" dirty="0" smtClean="0"/>
              <a:t>Берегите птиц!</a:t>
            </a:r>
            <a:endParaRPr lang="ru-RU" sz="8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2915816" y="5324475"/>
            <a:ext cx="4840709" cy="1176338"/>
          </a:xfrm>
        </p:spPr>
        <p:txBody>
          <a:bodyPr>
            <a:normAutofit/>
          </a:bodyPr>
          <a:lstStyle/>
          <a:p>
            <a:pPr lvl="4"/>
            <a:endParaRPr lang="ru-RU" dirty="0"/>
          </a:p>
        </p:txBody>
      </p:sp>
      <p:pic>
        <p:nvPicPr>
          <p:cNvPr id="1027" name="Picture 3" descr="D:\Рабочий стол\Photos\IMG_26022016_1044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32656"/>
            <a:ext cx="2071686" cy="276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D:\Рабочий стол\Photos\IMG_26022016_1307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60648"/>
            <a:ext cx="2143124" cy="2857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D:\Рабочий стол\Photos\IMG_26022016_1313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3068960"/>
            <a:ext cx="1162562" cy="1550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D:\Рабочий стол\Photos\IMG_26022016_1305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3212976"/>
            <a:ext cx="1571636" cy="2095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 descr="D:\Рабочий стол\Photos\IMG_26022016_13105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>
            <a:off x="5152308" y="3136725"/>
            <a:ext cx="1321605" cy="1762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D:\Рабочий стол\Photos\IMG_26022016_104354.jpg"/>
          <p:cNvPicPr>
            <a:picLocks noChangeAspect="1" noChangeArrowheads="1"/>
          </p:cNvPicPr>
          <p:nvPr/>
        </p:nvPicPr>
        <p:blipFill>
          <a:blip r:embed="rId8" cstate="print"/>
          <a:srcRect t="21719" b="21719"/>
          <a:stretch>
            <a:fillRect/>
          </a:stretch>
        </p:blipFill>
        <p:spPr bwMode="auto">
          <a:xfrm rot="791998">
            <a:off x="7342552" y="790249"/>
            <a:ext cx="1655333" cy="1471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</Words>
  <Application>Microsoft Office PowerPoint</Application>
  <PresentationFormat>Экран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Берегите птиц!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сухоруковы</dc:creator>
  <cp:lastModifiedBy>сухоруковы</cp:lastModifiedBy>
  <cp:revision>1</cp:revision>
  <dcterms:created xsi:type="dcterms:W3CDTF">2017-01-04T13:09:43Z</dcterms:created>
  <dcterms:modified xsi:type="dcterms:W3CDTF">2017-01-04T13:12:05Z</dcterms:modified>
</cp:coreProperties>
</file>