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8" r:id="rId19"/>
    <p:sldId id="280" r:id="rId20"/>
    <p:sldId id="291" r:id="rId21"/>
    <p:sldId id="292" r:id="rId22"/>
    <p:sldId id="293" r:id="rId23"/>
    <p:sldId id="294" r:id="rId24"/>
    <p:sldId id="270" r:id="rId25"/>
    <p:sldId id="271" r:id="rId26"/>
    <p:sldId id="272" r:id="rId27"/>
    <p:sldId id="273" r:id="rId28"/>
    <p:sldId id="274" r:id="rId29"/>
    <p:sldId id="285" r:id="rId30"/>
    <p:sldId id="286" r:id="rId31"/>
    <p:sldId id="287" r:id="rId32"/>
    <p:sldId id="288" r:id="rId33"/>
    <p:sldId id="289" r:id="rId34"/>
    <p:sldId id="290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11\Desktop\ай нанэ\клуб\2016\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8923741" cy="5929330"/>
          </a:xfrm>
          <a:prstGeom prst="rect">
            <a:avLst/>
          </a:prstGeom>
          <a:noFill/>
        </p:spPr>
      </p:pic>
      <p:pic>
        <p:nvPicPr>
          <p:cNvPr id="1027" name="Picture 3" descr="C:\Users\111\Desktop\logo_hi-te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4693" y="4357694"/>
            <a:ext cx="2129307" cy="2500306"/>
          </a:xfrm>
          <a:prstGeom prst="rect">
            <a:avLst/>
          </a:prstGeom>
          <a:noFill/>
        </p:spPr>
      </p:pic>
      <p:pic>
        <p:nvPicPr>
          <p:cNvPr id="1028" name="Picture 4" descr="C:\Users\111\Desktop\mozg-i-vysokie-tehnologii-problemy-razvitija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384921"/>
            <a:ext cx="3286148" cy="247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4. </a:t>
            </a:r>
            <a:r>
              <a:rPr lang="ru-RU" sz="4900" dirty="0" smtClean="0"/>
              <a:t>Светофор для пешеходов, «уткнувшихся» в смартфон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 descr="C:\Users\111\Desktop\peshehodnyj-perehod-s-led-poloso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721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11\Desktop\letayushij-avtomobil-jetpack-avi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" y="1428712"/>
            <a:ext cx="914114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ru-RU" dirty="0" smtClean="0"/>
              <a:t>Летающий </a:t>
            </a:r>
            <a:r>
              <a:rPr lang="ru-RU" dirty="0" err="1" smtClean="0"/>
              <a:t>автомобиль-мультикоптер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11\Desktop\letayushij-avtomobil-jetpack-avi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7019"/>
            <a:ext cx="9144000" cy="5430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11\Desktop\letayushij-chehol-selfly-Gz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6910"/>
            <a:ext cx="9144000" cy="561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6. </a:t>
            </a:r>
            <a:r>
              <a:rPr lang="ru-RU" sz="5300" dirty="0" err="1" smtClean="0"/>
              <a:t>Дрон-чехол</a:t>
            </a:r>
            <a:r>
              <a:rPr lang="ru-RU" sz="5300" dirty="0" smtClean="0"/>
              <a:t> для смартфона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11\Desktop\letayushij-chehol-selfly-Gz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6909"/>
            <a:ext cx="9144000" cy="5611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i="1" dirty="0" smtClean="0">
                <a:latin typeface="Monotype Corsiva" pitchFamily="66" charset="0"/>
              </a:rPr>
              <a:t>7. </a:t>
            </a:r>
            <a:r>
              <a:rPr lang="ru-RU" sz="9600" i="1" dirty="0" smtClean="0">
                <a:latin typeface="Monotype Corsiva" pitchFamily="66" charset="0"/>
              </a:rPr>
              <a:t>Правда и мифы о ГМО</a:t>
            </a:r>
            <a:endParaRPr lang="ru-RU" sz="9600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429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a</a:t>
            </a:r>
            <a:r>
              <a:rPr lang="ru-RU" b="1" dirty="0" smtClean="0"/>
              <a:t>. Модифицированные гены могут </a:t>
            </a:r>
            <a:r>
              <a:rPr lang="ru-RU" b="1" dirty="0" err="1" smtClean="0"/>
              <a:t>встроиться</a:t>
            </a:r>
            <a:r>
              <a:rPr lang="ru-RU" b="1" dirty="0" smtClean="0"/>
              <a:t> в хромосомы человека. Продукты, которые содержат ГМО, превратят нас в мутантов </a:t>
            </a:r>
          </a:p>
          <a:p>
            <a:pPr>
              <a:buNone/>
            </a:pPr>
            <a:r>
              <a:rPr lang="en-US" b="1" dirty="0" smtClean="0"/>
              <a:t>b</a:t>
            </a:r>
            <a:r>
              <a:rPr lang="ru-RU" b="1" dirty="0" smtClean="0"/>
              <a:t>. </a:t>
            </a:r>
            <a:r>
              <a:rPr lang="ru-RU" b="1" dirty="0" err="1" smtClean="0"/>
              <a:t>ГМ-растения</a:t>
            </a:r>
            <a:r>
              <a:rPr lang="ru-RU" b="1" dirty="0" smtClean="0"/>
              <a:t> опаснее обычных.</a:t>
            </a:r>
          </a:p>
          <a:p>
            <a:pPr>
              <a:buNone/>
            </a:pPr>
            <a:r>
              <a:rPr lang="en-US" b="1" dirty="0" smtClean="0"/>
              <a:t>c</a:t>
            </a:r>
            <a:r>
              <a:rPr lang="ru-RU" b="1" dirty="0" smtClean="0"/>
              <a:t>. В Новосибирске с помощью </a:t>
            </a:r>
            <a:r>
              <a:rPr lang="ru-RU" b="1" dirty="0" err="1" smtClean="0"/>
              <a:t>ГМ-растений</a:t>
            </a:r>
            <a:r>
              <a:rPr lang="ru-RU" b="1" dirty="0" smtClean="0"/>
              <a:t> намереваются производить съедобные прививки на основе томатов с комбинированной вакциной против гепатита </a:t>
            </a:r>
            <a:r>
              <a:rPr lang="fr-FR" b="1" dirty="0" smtClean="0"/>
              <a:t>B </a:t>
            </a:r>
            <a:r>
              <a:rPr lang="ru-RU" b="1" dirty="0" smtClean="0"/>
              <a:t>и ВИЧ.</a:t>
            </a:r>
          </a:p>
          <a:p>
            <a:pPr>
              <a:buNone/>
            </a:pPr>
            <a:r>
              <a:rPr lang="en-US" b="1" dirty="0" smtClean="0"/>
              <a:t>d</a:t>
            </a:r>
            <a:r>
              <a:rPr lang="ru-RU" b="1" dirty="0" smtClean="0"/>
              <a:t>. Противники ГМО борются за здоровье человека и сохранение биосферы</a:t>
            </a:r>
          </a:p>
          <a:p>
            <a:pPr>
              <a:buNone/>
            </a:pPr>
            <a:r>
              <a:rPr lang="en-US" b="1" dirty="0" smtClean="0"/>
              <a:t>e</a:t>
            </a:r>
            <a:r>
              <a:rPr lang="ru-RU" b="1" dirty="0" smtClean="0"/>
              <a:t>. Американская компания вывела потомство </a:t>
            </a:r>
            <a:r>
              <a:rPr lang="ru-RU" b="1" dirty="0" err="1" smtClean="0"/>
              <a:t>трансгенных</a:t>
            </a:r>
            <a:r>
              <a:rPr lang="ru-RU" b="1" dirty="0" smtClean="0"/>
              <a:t> коз, молоко </a:t>
            </a:r>
            <a:r>
              <a:rPr lang="ru-RU" b="1" dirty="0" err="1" smtClean="0"/>
              <a:t>поторых</a:t>
            </a:r>
            <a:r>
              <a:rPr lang="ru-RU" b="1" dirty="0" smtClean="0"/>
              <a:t> </a:t>
            </a:r>
            <a:r>
              <a:rPr lang="ru-RU" b="1" dirty="0" smtClean="0"/>
              <a:t>может спасти от химической атаки.</a:t>
            </a:r>
          </a:p>
          <a:p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7286612" y="428604"/>
            <a:ext cx="1857388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МИФ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7286612" y="1428736"/>
            <a:ext cx="1857388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МИФ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7286612" y="2643182"/>
            <a:ext cx="1857388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ПРАВДА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7286612" y="4143380"/>
            <a:ext cx="1857388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МИФ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7286612" y="5214950"/>
            <a:ext cx="1857388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ПРАВДА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58204" cy="1082660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latin typeface="Monotype Corsiva" pitchFamily="66" charset="0"/>
              </a:rPr>
              <a:t>Дайте </a:t>
            </a:r>
            <a:r>
              <a:rPr lang="ru-RU" sz="9600" i="1" dirty="0" smtClean="0">
                <a:latin typeface="Monotype Corsiva" pitchFamily="66" charset="0"/>
              </a:rPr>
              <a:t>понятия определениям</a:t>
            </a:r>
            <a:endParaRPr lang="ru-RU" sz="96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en-US" dirty="0" smtClean="0"/>
              <a:t>8. </a:t>
            </a:r>
            <a:r>
              <a:rPr lang="ru-RU" dirty="0" smtClean="0"/>
              <a:t> мгновенное перемещение материальных тел в пространстве. Термин был введен в 1931 году американским писателем Чарльзом Фортом, увлекавшимся </a:t>
            </a:r>
            <a:r>
              <a:rPr lang="ru-RU" dirty="0" err="1" smtClean="0"/>
              <a:t>паранормальными</a:t>
            </a:r>
            <a:r>
              <a:rPr lang="ru-RU" dirty="0" smtClean="0"/>
              <a:t> явлениями.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500042"/>
            <a:ext cx="785818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Телепортация</a:t>
            </a:r>
            <a:r>
              <a:rPr lang="ru-RU" sz="3600" b="1" dirty="0" smtClean="0"/>
              <a:t> (от греч. «</a:t>
            </a:r>
            <a:r>
              <a:rPr lang="ru-RU" sz="3600" b="1" dirty="0" err="1" smtClean="0"/>
              <a:t>tele</a:t>
            </a:r>
            <a:r>
              <a:rPr lang="ru-RU" sz="3600" b="1" dirty="0" smtClean="0"/>
              <a:t>» – дальность и лат. «</a:t>
            </a:r>
            <a:r>
              <a:rPr lang="ru-RU" sz="3600" b="1" dirty="0" err="1" smtClean="0"/>
              <a:t>portare</a:t>
            </a:r>
            <a:r>
              <a:rPr lang="ru-RU" sz="3600" b="1" dirty="0" smtClean="0"/>
              <a:t>» – переносить)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en-US" dirty="0" smtClean="0"/>
              <a:t>9. </a:t>
            </a:r>
            <a:r>
              <a:rPr lang="ru-RU" dirty="0" smtClean="0"/>
              <a:t> самый крупный ускоритель элементарных частиц в мире. Представляет собой несколько кольцевых туннелей, залегающих на глубине 50–175 метров под Швейцарией и Францией, недалеко от Женевы.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828680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Большой </a:t>
            </a:r>
            <a:r>
              <a:rPr lang="ru-RU" sz="4800" dirty="0" err="1" smtClean="0"/>
              <a:t>адронный</a:t>
            </a:r>
            <a:r>
              <a:rPr lang="ru-RU" sz="4800" dirty="0" smtClean="0"/>
              <a:t> </a:t>
            </a:r>
            <a:r>
              <a:rPr lang="ru-RU" sz="4800" dirty="0" err="1" smtClean="0"/>
              <a:t>коллайдер</a:t>
            </a:r>
            <a:endParaRPr lang="ru-RU" sz="4800" dirty="0" smtClean="0"/>
          </a:p>
          <a:p>
            <a:pPr algn="ctr"/>
            <a:r>
              <a:rPr lang="ru-RU" sz="4800" dirty="0" smtClean="0"/>
              <a:t>(БАК)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41451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latin typeface="Monotype Corsiva" pitchFamily="66" charset="0"/>
              </a:rPr>
              <a:t>Назовите предмет или явление</a:t>
            </a:r>
            <a:endParaRPr lang="ru-RU" sz="8000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10. </a:t>
            </a:r>
            <a:r>
              <a:rPr lang="ru-RU" dirty="0" smtClean="0"/>
              <a:t>прикладная наука, занимающаяся разработкой автоматизированных технических систем и являющаяся важнейшей технической основой интенсификации производства.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480" y="285728"/>
            <a:ext cx="650085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Робототехника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11. </a:t>
            </a:r>
            <a:r>
              <a:rPr lang="ru-RU" dirty="0" smtClean="0"/>
              <a:t>1) наука и технология создания интеллектуальных машин, особенно интеллектуальных компьютерных программ; 2) свойство интеллектуальных систем выполнять творческие функции, которые традиционно считаются прерогативой человека.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0"/>
            <a:ext cx="7500990" cy="1714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Искусственный интеллект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12. </a:t>
            </a:r>
            <a:r>
              <a:rPr lang="ru-RU" dirty="0" smtClean="0"/>
              <a:t>Материалы, разработанные на основе </a:t>
            </a:r>
            <a:r>
              <a:rPr lang="ru-RU" dirty="0" err="1" smtClean="0"/>
              <a:t>наночастиц</a:t>
            </a:r>
            <a:r>
              <a:rPr lang="ru-RU" dirty="0" smtClean="0"/>
              <a:t> с уникальными характеристиками, вытекающими из микроскопических размеров их составляющих.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285728"/>
            <a:ext cx="700092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Наноматериалы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7174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i="1" dirty="0" smtClean="0"/>
              <a:t>13. </a:t>
            </a:r>
            <a:r>
              <a:rPr lang="ru-RU" sz="7200" i="1" dirty="0" smtClean="0"/>
              <a:t>Опишите эксперименты</a:t>
            </a:r>
            <a:endParaRPr lang="ru-RU" sz="72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latin typeface="Monotype Corsiva" pitchFamily="66" charset="0"/>
              </a:rPr>
              <a:t>Закончите фразы</a:t>
            </a:r>
            <a:endParaRPr lang="ru-RU" sz="88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14. </a:t>
            </a:r>
            <a:r>
              <a:rPr lang="ru-RU" dirty="0" smtClean="0"/>
              <a:t>Хорошие идеи приходят в голову только в молодости, потом человек становится …   . (А. Эйнштейн)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ru-RU" dirty="0" smtClean="0"/>
              <a:t>4</a:t>
            </a:r>
            <a:r>
              <a:rPr lang="en-US" dirty="0" smtClean="0"/>
              <a:t>. </a:t>
            </a:r>
            <a:r>
              <a:rPr lang="ru-RU" dirty="0" smtClean="0"/>
              <a:t>Хорошие идеи приходят в голову только в молодости, потом человек становится опытнее, известнее и тупее. (А. Эйнштейн)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15. </a:t>
            </a:r>
            <a:r>
              <a:rPr lang="ru-RU" dirty="0" smtClean="0"/>
              <a:t>Если А – это успех в жизни, то его формула </a:t>
            </a:r>
            <a:r>
              <a:rPr lang="ru-RU" dirty="0" err="1" smtClean="0"/>
              <a:t>А=x+y+z</a:t>
            </a:r>
            <a:r>
              <a:rPr lang="ru-RU" dirty="0" smtClean="0"/>
              <a:t>, где </a:t>
            </a:r>
            <a:r>
              <a:rPr lang="ru-RU" dirty="0" err="1" smtClean="0"/>
              <a:t>x</a:t>
            </a:r>
            <a:r>
              <a:rPr lang="ru-RU" dirty="0" smtClean="0"/>
              <a:t> – работай, </a:t>
            </a:r>
            <a:r>
              <a:rPr lang="ru-RU" dirty="0" err="1" smtClean="0"/>
              <a:t>y</a:t>
            </a:r>
            <a:r>
              <a:rPr lang="ru-RU" dirty="0" smtClean="0"/>
              <a:t> – играй, </a:t>
            </a:r>
            <a:r>
              <a:rPr lang="ru-RU" dirty="0" err="1" smtClean="0"/>
              <a:t>z</a:t>
            </a:r>
            <a:r>
              <a:rPr lang="ru-RU" dirty="0" smtClean="0"/>
              <a:t> – … . </a:t>
            </a:r>
          </a:p>
          <a:p>
            <a:pPr>
              <a:buNone/>
            </a:pPr>
            <a:r>
              <a:rPr lang="ru-RU" dirty="0" smtClean="0"/>
              <a:t>    (А. Эйнштейн)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15. </a:t>
            </a:r>
            <a:r>
              <a:rPr lang="ru-RU" dirty="0" smtClean="0"/>
              <a:t>Если А – это успех в жизни, то его формула </a:t>
            </a:r>
            <a:r>
              <a:rPr lang="ru-RU" dirty="0" err="1" smtClean="0"/>
              <a:t>А=x+y+z</a:t>
            </a:r>
            <a:r>
              <a:rPr lang="ru-RU" dirty="0" smtClean="0"/>
              <a:t>, где </a:t>
            </a:r>
            <a:r>
              <a:rPr lang="ru-RU" dirty="0" err="1" smtClean="0"/>
              <a:t>x</a:t>
            </a:r>
            <a:r>
              <a:rPr lang="ru-RU" dirty="0" smtClean="0"/>
              <a:t> – работай, </a:t>
            </a:r>
            <a:r>
              <a:rPr lang="ru-RU" dirty="0" err="1" smtClean="0"/>
              <a:t>y</a:t>
            </a:r>
            <a:r>
              <a:rPr lang="ru-RU" dirty="0" smtClean="0"/>
              <a:t> – играй, </a:t>
            </a:r>
            <a:r>
              <a:rPr lang="ru-RU" dirty="0" err="1" smtClean="0"/>
              <a:t>z</a:t>
            </a:r>
            <a:r>
              <a:rPr lang="ru-RU" dirty="0" smtClean="0"/>
              <a:t> – держи язык за зубами. </a:t>
            </a:r>
          </a:p>
          <a:p>
            <a:pPr>
              <a:buNone/>
            </a:pPr>
            <a:r>
              <a:rPr lang="ru-RU" dirty="0" smtClean="0"/>
              <a:t>    (А. Эйнштейн)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16. </a:t>
            </a:r>
            <a:r>
              <a:rPr lang="ru-RU" dirty="0" smtClean="0"/>
              <a:t>Нет более верного признака дурного устройства городов, чем … . (Платон)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3943350"/>
            <a:ext cx="43529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550070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16. </a:t>
            </a:r>
            <a:r>
              <a:rPr lang="ru-RU" dirty="0" smtClean="0"/>
              <a:t>Нет более верного признака дурного устройства городов, чем обилие в них юристов и врачей. (Платон)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17. </a:t>
            </a:r>
            <a:r>
              <a:rPr lang="ru-RU" dirty="0" smtClean="0"/>
              <a:t>Как говорят у нас на </a:t>
            </a:r>
            <a:r>
              <a:rPr lang="ru-RU" dirty="0" err="1" smtClean="0"/>
              <a:t>Физтехе</a:t>
            </a:r>
            <a:r>
              <a:rPr lang="ru-RU" dirty="0" smtClean="0"/>
              <a:t>: «Терпение, ______ все перетрут». (Сборная КВН </a:t>
            </a:r>
            <a:r>
              <a:rPr lang="ru-RU" dirty="0" err="1" smtClean="0"/>
              <a:t>Физтеха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17. </a:t>
            </a:r>
            <a:r>
              <a:rPr lang="ru-RU" dirty="0" smtClean="0"/>
              <a:t>Как говорят у нас на </a:t>
            </a:r>
            <a:r>
              <a:rPr lang="ru-RU" dirty="0" err="1" smtClean="0"/>
              <a:t>Физтехе</a:t>
            </a:r>
            <a:r>
              <a:rPr lang="ru-RU" dirty="0" smtClean="0"/>
              <a:t>: «Терпение, лазер и труд все перетрут». (Сборная КВН </a:t>
            </a:r>
            <a:r>
              <a:rPr lang="ru-RU" dirty="0" err="1" smtClean="0"/>
              <a:t>Физтеха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18. </a:t>
            </a:r>
            <a:r>
              <a:rPr lang="ru-RU" dirty="0" smtClean="0"/>
              <a:t>Главное — делайте все с увлечением: </a:t>
            </a:r>
          </a:p>
          <a:p>
            <a:pPr>
              <a:buNone/>
            </a:pPr>
            <a:r>
              <a:rPr lang="ru-RU" dirty="0" smtClean="0"/>
              <a:t>это … . (Лев </a:t>
            </a:r>
            <a:r>
              <a:rPr lang="ru-RU" dirty="0" err="1" smtClean="0"/>
              <a:t>Ланду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18. </a:t>
            </a:r>
            <a:r>
              <a:rPr lang="ru-RU" dirty="0" smtClean="0"/>
              <a:t>Главное — делайте все с увлечением: это страшно украшает жизнь. (Лев </a:t>
            </a:r>
            <a:r>
              <a:rPr lang="ru-RU" dirty="0" err="1" smtClean="0"/>
              <a:t>Ланду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11\Desktop\bender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929486" cy="717696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43042" y="214290"/>
            <a:ext cx="6000792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86322"/>
            <a:ext cx="4857784" cy="1285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ru-RU" dirty="0" err="1" smtClean="0"/>
              <a:t>Адронный</a:t>
            </a:r>
            <a:r>
              <a:rPr lang="ru-RU" dirty="0" smtClean="0"/>
              <a:t> </a:t>
            </a:r>
            <a:r>
              <a:rPr lang="ru-RU" dirty="0" err="1" smtClean="0"/>
              <a:t>коллайдер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973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3943350"/>
            <a:ext cx="43529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2.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11\Desktop\hbq54hfapol3wwzytblw-650x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1"/>
            <a:ext cx="9144000" cy="514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54098"/>
          </a:xfrm>
        </p:spPr>
        <p:txBody>
          <a:bodyPr>
            <a:noAutofit/>
          </a:bodyPr>
          <a:lstStyle/>
          <a:p>
            <a:r>
              <a:rPr lang="en-US" sz="4000" dirty="0" smtClean="0"/>
              <a:t>2. </a:t>
            </a:r>
            <a:r>
              <a:rPr lang="ru-RU" sz="4000" dirty="0" smtClean="0"/>
              <a:t>Внутренний спутник Сатурна обнаруженный в 1990 году.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11\Desktop\hbq54hfapol3wwzytblw-650x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7"/>
            <a:ext cx="9144000" cy="514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3.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\Desktop\besprovodnaya-zaryadka-disney-rese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430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3. C</a:t>
            </a:r>
            <a:r>
              <a:rPr lang="ru-RU" sz="4000" dirty="0" err="1" smtClean="0"/>
              <a:t>пособ</a:t>
            </a:r>
            <a:r>
              <a:rPr lang="ru-RU" sz="4000" dirty="0" smtClean="0"/>
              <a:t> беспроводной зарядки устройств в комнате.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4" name="Picture 2" descr="C:\Users\111\Desktop\besprovodnaya-zaryadka-disney-resear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7018"/>
            <a:ext cx="9144000" cy="5430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11\Desktop\peshehodnyj-perehod-s-led-polos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6073"/>
            <a:ext cx="9144000" cy="5721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505</Words>
  <PresentationFormat>Экран (4:3)</PresentationFormat>
  <Paragraphs>53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Назовите предмет или явление</vt:lpstr>
      <vt:lpstr>Слайд 3</vt:lpstr>
      <vt:lpstr>1. Адронный коллайдер</vt:lpstr>
      <vt:lpstr>2. </vt:lpstr>
      <vt:lpstr>2. Внутренний спутник Сатурна обнаруженный в 1990 году.</vt:lpstr>
      <vt:lpstr>3. </vt:lpstr>
      <vt:lpstr>3. Cпособ беспроводной зарядки устройств в комнате. </vt:lpstr>
      <vt:lpstr>4.</vt:lpstr>
      <vt:lpstr>4. Светофор для пешеходов, «уткнувшихся» в смартфон </vt:lpstr>
      <vt:lpstr>5.</vt:lpstr>
      <vt:lpstr>5. Летающий автомобиль-мультикоптер.</vt:lpstr>
      <vt:lpstr>6.</vt:lpstr>
      <vt:lpstr>6. Дрон-чехол для смартфона  </vt:lpstr>
      <vt:lpstr>7. Правда и мифы о ГМО</vt:lpstr>
      <vt:lpstr>Слайд 16</vt:lpstr>
      <vt:lpstr>Дайте понятия определениям</vt:lpstr>
      <vt:lpstr>Слайд 18</vt:lpstr>
      <vt:lpstr>Слайд 19</vt:lpstr>
      <vt:lpstr>Слайд 20</vt:lpstr>
      <vt:lpstr>Слайд 21</vt:lpstr>
      <vt:lpstr>Слайд 22</vt:lpstr>
      <vt:lpstr>13. Опишите эксперименты</vt:lpstr>
      <vt:lpstr>Закончите фразы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Олька Я</dc:creator>
  <cp:lastModifiedBy>111</cp:lastModifiedBy>
  <cp:revision>3</cp:revision>
  <dcterms:created xsi:type="dcterms:W3CDTF">2017-03-12T02:24:43Z</dcterms:created>
  <dcterms:modified xsi:type="dcterms:W3CDTF">2017-03-17T07:00:37Z</dcterms:modified>
</cp:coreProperties>
</file>