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6" r:id="rId3"/>
    <p:sldId id="267" r:id="rId4"/>
    <p:sldId id="268" r:id="rId5"/>
    <p:sldId id="257" r:id="rId6"/>
    <p:sldId id="258" r:id="rId7"/>
    <p:sldId id="259" r:id="rId8"/>
    <p:sldId id="260" r:id="rId9"/>
    <p:sldId id="261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0C0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7_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fondos-de-colores-bonitos-simp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584071"/>
            <a:ext cx="7215238" cy="5421467"/>
          </a:xfrm>
          <a:prstGeom prst="rect">
            <a:avLst/>
          </a:prstGeom>
        </p:spPr>
      </p:pic>
      <p:pic>
        <p:nvPicPr>
          <p:cNvPr id="6" name="Рисунок 5" descr="729_486_568b5d3704fe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3174" y="571480"/>
            <a:ext cx="2928959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23431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Есть в городе у нас места святые,</a:t>
            </a:r>
            <a:b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Фронтовикам поклон наш до земли,</a:t>
            </a:r>
            <a:b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времена такие непростые</a:t>
            </a:r>
            <a:b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Нам  мир и счастье сохранить смогли!!!</a:t>
            </a:r>
            <a:b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1077009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2143116"/>
            <a:ext cx="6000792" cy="4500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ondos-de-colores-bonitos-simp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220026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Пусть котлашане берегут наш город,</a:t>
            </a:r>
            <a:b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Пусть зеленеет Котлас наш родной,</a:t>
            </a:r>
            <a:b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пусть зимой господствует здесь  холод-</a:t>
            </a:r>
            <a:b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Тепло и радостно становится весной!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0vZcV65WsI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2143116"/>
            <a:ext cx="3268271" cy="4357694"/>
          </a:xfrm>
          <a:prstGeom prst="rect">
            <a:avLst/>
          </a:prstGeom>
        </p:spPr>
      </p:pic>
      <p:pic>
        <p:nvPicPr>
          <p:cNvPr id="5" name="Рисунок 4" descr="v0xJh5W2q6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2143116"/>
            <a:ext cx="3286130" cy="43815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98595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 город молодой, красивый,</a:t>
            </a:r>
            <a:b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Хотя ему исполнилось сто лет!</a:t>
            </a:r>
            <a:b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 много в нем и доброты, и силы,</a:t>
            </a:r>
            <a:b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Желаем Котласу успехов и побед!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Q4LElRl1_M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2214554"/>
            <a:ext cx="3321849" cy="4429132"/>
          </a:xfrm>
          <a:prstGeom prst="rect">
            <a:avLst/>
          </a:prstGeom>
        </p:spPr>
      </p:pic>
      <p:pic>
        <p:nvPicPr>
          <p:cNvPr id="5" name="Рисунок 4" descr="XgioVd2-B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80" y="2214554"/>
            <a:ext cx="2253576" cy="4431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egradado-pin-powerpoint-socialphy-on-pinterest-295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21288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Малой Родиной зовётся</a:t>
            </a:r>
            <a:b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 тот, что дорог мне,</a:t>
            </a:r>
            <a:b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пускай так мало солнца</a:t>
            </a:r>
            <a:b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родимой стороне!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k242GJl7jR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1928802"/>
            <a:ext cx="6286512" cy="4714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fondos-de-colores-bonitos-simp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227170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 наш стоит в глубинке,</a:t>
            </a:r>
            <a:b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слиянии двух рек,</a:t>
            </a:r>
            <a:b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 давно не по старинке </a:t>
            </a:r>
            <a:b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Строит  жизнь здесь  человек.</a:t>
            </a:r>
            <a:b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gruzoperevozki_kotlas_sosnogorsk_dostavka_gruzo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2000240"/>
            <a:ext cx="6705600" cy="4619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84307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Целый век живут здесь люди</a:t>
            </a:r>
            <a:b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 строится, растет,</a:t>
            </a:r>
            <a:b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любить свой Котлас будем</a:t>
            </a:r>
            <a:b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за днем, за годом год.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7UxHfbLZHM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2071678"/>
            <a:ext cx="6191261" cy="4643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ondos-de-colores-bonitos-simp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985954"/>
          </a:xfrm>
        </p:spPr>
        <p:txBody>
          <a:bodyPr>
            <a:noAutofit/>
          </a:bodyPr>
          <a:lstStyle/>
          <a:p>
            <a:pPr algn="ctr"/>
            <a:r>
              <a:rPr lang="ru-RU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поездках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дальних наших</a:t>
            </a:r>
            <a:b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Котлас  нам не позабыть,</a:t>
            </a:r>
            <a:b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Здесь когда-то ели кашу,</a:t>
            </a:r>
            <a:b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Здесь учись мы дружить.</a:t>
            </a:r>
            <a:b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Wo6F5Fbw0F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2143116"/>
            <a:ext cx="6753529" cy="4500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21288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Днем рожденья, город славный,</a:t>
            </a:r>
            <a:b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 расти и не старей,</a:t>
            </a:r>
            <a:b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тогда отметишь главный </a:t>
            </a:r>
            <a:b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Пятисотый юбилей!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jR7DOmY6ewQ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1928802"/>
            <a:ext cx="6215074" cy="4661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75</TotalTime>
  <Words>46</Words>
  <PresentationFormat>Экран (4:3)</PresentationFormat>
  <Paragraphs>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Начальная</vt:lpstr>
      <vt:lpstr>Слайд 1</vt:lpstr>
      <vt:lpstr>Есть в городе у нас места святые, Фронтовикам поклон наш до земли, Во времена такие непростые Нам  мир и счастье сохранить смогли!!! </vt:lpstr>
      <vt:lpstr>Пусть котлашане берегут наш город, Пусть зеленеет Котлас наш родной, И пусть зимой господствует здесь  холод- Тепло и радостно становится весной! </vt:lpstr>
      <vt:lpstr>Наш город молодой, красивый, Хотя ему исполнилось сто лет! Как  много в нем и доброты, и силы, Желаем Котласу успехов и побед!</vt:lpstr>
      <vt:lpstr>Малой Родиной зовётся Город тот, что дорог мне, И пускай так мало солнца На родимой стороне! </vt:lpstr>
      <vt:lpstr>Город наш стоит в глубинке, На слиянии двух рек, И  давно не по старинке  Строит  жизнь здесь  человек. </vt:lpstr>
      <vt:lpstr>Целый век живут здесь люди Город строится, растет, Мы любить свой Котлас будем День за днем, за годом год.</vt:lpstr>
      <vt:lpstr>И в поездках дальних наших Котлас  нам не позабыть, Здесь когда-то ели кашу, Здесь учись мы дружить. </vt:lpstr>
      <vt:lpstr>С Днем рожденья, город славный, Ты расти и не старей, И тогда отметишь главный  Пятисотый юбилей! 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10</cp:revision>
  <dcterms:modified xsi:type="dcterms:W3CDTF">2017-05-04T09:17:22Z</dcterms:modified>
</cp:coreProperties>
</file>