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0" r:id="rId3"/>
    <p:sldId id="258" r:id="rId4"/>
    <p:sldId id="259" r:id="rId5"/>
    <p:sldId id="272" r:id="rId6"/>
    <p:sldId id="268" r:id="rId7"/>
    <p:sldId id="271" r:id="rId8"/>
    <p:sldId id="265" r:id="rId9"/>
    <p:sldId id="263" r:id="rId10"/>
    <p:sldId id="270" r:id="rId11"/>
    <p:sldId id="274" r:id="rId12"/>
    <p:sldId id="277" r:id="rId13"/>
    <p:sldId id="279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CC0099"/>
    <a:srgbClr val="05533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36" autoAdjust="0"/>
    <p:restoredTop sz="94645" autoAdjust="0"/>
  </p:normalViewPr>
  <p:slideViewPr>
    <p:cSldViewPr>
      <p:cViewPr>
        <p:scale>
          <a:sx n="72" d="100"/>
          <a:sy n="72" d="100"/>
        </p:scale>
        <p:origin x="-79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howGuides="1">
      <p:cViewPr varScale="1">
        <p:scale>
          <a:sx n="44" d="100"/>
          <a:sy n="44" d="100"/>
        </p:scale>
        <p:origin x="-2755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C8B65-9BF6-4F7E-91B5-B7C3FB32FBE4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005B-A96C-4086-A6A7-BE200C7BE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88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B824-5CBF-4C23-B39A-694A7CAEBDA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7EB72-23CD-4F29-83B5-9A3047788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8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5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7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7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1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7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4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0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2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1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72CD-43C4-4710-85F1-920F9E9A4093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5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72CD-43C4-4710-85F1-920F9E9A4093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E9F9-510F-49B1-9619-DF66F64F4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069" y="935921"/>
            <a:ext cx="7353869" cy="295232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«Улица, транспорт, дорога »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Проект.</a:t>
            </a:r>
            <a:br>
              <a:rPr lang="ru-RU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опыта работы.</a:t>
            </a:r>
            <a:r>
              <a:rPr lang="ru-RU" sz="2700" b="0" dirty="0" smtClean="0">
                <a:solidFill>
                  <a:srgbClr val="FF0000"/>
                </a:solidFill>
              </a:rPr>
              <a:t/>
            </a:r>
            <a:br>
              <a:rPr lang="ru-RU" sz="2700" b="0" dirty="0" smtClean="0">
                <a:solidFill>
                  <a:srgbClr val="FF0000"/>
                </a:solidFill>
              </a:rPr>
            </a:br>
            <a:endParaRPr lang="ru-RU" sz="2700" b="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60648"/>
            <a:ext cx="8429684" cy="1224136"/>
          </a:xfrm>
        </p:spPr>
        <p:txBody>
          <a:bodyPr>
            <a:noAutofit/>
          </a:bodyPr>
          <a:lstStyle/>
          <a:p>
            <a:pPr algn="ct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1497" y="5028536"/>
            <a:ext cx="379196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Богдановская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Любовь  Алексеевна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МБДОУ №79 «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Мальчиш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Кибальчиш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Северодвинск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816674"/>
            <a:ext cx="3456384" cy="250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группе организован</a:t>
            </a:r>
            <a:b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 – музей.</a:t>
            </a:r>
            <a:b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знакомятся с марками автомобилей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715000" cy="4289367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18448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Интересно прошла викторина – конкурс на «Лучшего знатока правил дорожного движения».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561" y="289963"/>
            <a:ext cx="7467600" cy="5804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родителей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57080"/>
            <a:ext cx="6480720" cy="55608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 родительский уголок.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Буклеты.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Папка – передвижка.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родительское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собрание на тему: « Дорожная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азбука в жизни ребёнка»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User2011\Desktop\сад фото\DSC029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443" r="494"/>
          <a:stretch/>
        </p:blipFill>
        <p:spPr bwMode="auto">
          <a:xfrm>
            <a:off x="891561" y="4199271"/>
            <a:ext cx="3116054" cy="224429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74441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6529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педагогов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7655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разработки по теме проекта.</a:t>
            </a:r>
          </a:p>
          <a:p>
            <a:endParaRPr lang="ru-RU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наглядного материала.</a:t>
            </a:r>
          </a:p>
          <a:p>
            <a:endParaRPr lang="ru-RU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художественной литературы.</a:t>
            </a:r>
          </a:p>
          <a:p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Итогом проекта:</a:t>
            </a: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Стал конкурс на «Лучшего знатока правил дорожного движения».</a:t>
            </a:r>
            <a:endParaRPr lang="ru-RU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Neizvesten_-_Pesnya_kompozitora_Igorya_Russkih_Pravila_dorozhnogo_dvizheniy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4128" y="5805264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3024336" cy="17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86742" cy="1272204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</a:t>
            </a:r>
            <a:endParaRPr lang="ru-RU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321008" cy="51845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l"/>
            <a:r>
              <a:rPr lang="ru-RU" sz="2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Продолжительность: </a:t>
            </a:r>
            <a:r>
              <a:rPr lang="ru-RU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среднесрочный.</a:t>
            </a:r>
          </a:p>
          <a:p>
            <a:endParaRPr lang="ru-RU" sz="2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проекта: </a:t>
            </a:r>
            <a:r>
              <a:rPr lang="ru-RU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 –</a:t>
            </a:r>
            <a:r>
              <a:rPr lang="ru-RU" sz="2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познавательный,</a:t>
            </a:r>
            <a:r>
              <a:rPr lang="ru-RU" sz="2800" b="0" dirty="0" smtClean="0">
                <a:solidFill>
                  <a:srgbClr val="002060"/>
                </a:solidFill>
              </a:rPr>
              <a:t> </a:t>
            </a:r>
            <a:r>
              <a:rPr lang="ru-RU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игровой.</a:t>
            </a:r>
          </a:p>
          <a:p>
            <a:endParaRPr lang="ru-RU" sz="2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 </a:t>
            </a:r>
            <a:r>
              <a:rPr lang="ru-RU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дети, воспитатели и родители.</a:t>
            </a:r>
            <a:endParaRPr lang="ru-RU" sz="2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57927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Проблема, значимая для детей, на решение которой направлен проект.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плохо знают правила дорожного </a:t>
            </a:r>
            <a:r>
              <a:rPr lang="ru-RU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движения.</a:t>
            </a:r>
          </a:p>
          <a:p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мало уделяют этой проблеме внимания.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4005064"/>
            <a:ext cx="3528392" cy="264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ели: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928670"/>
            <a:ext cx="8390736" cy="550072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детей: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 детей с  видами транспорта, пешеходными переходами их названиям «наземный», «подземный», «зебра»; развивать пространственную ориентировку; рассмотреть и закрепить знания о дорожных знаках, об обязанностях пешехода; научить пони</a:t>
            </a:r>
          </a:p>
          <a:p>
            <a:pPr marL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мать, что обозначают дорожные знаки, выявить знания о работе светофора, о назначении всех его сигналов.</a:t>
            </a:r>
          </a:p>
          <a:p>
            <a:pPr marL="0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педагогов: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уровня профессионального мастерства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родителей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знания родителей по вопросам ПДД; привлечение родителей к участию в профилактической работе по предупреждению детского травматизма.</a:t>
            </a:r>
          </a:p>
          <a:p>
            <a:pPr marL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детьми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8072494" cy="5161784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движения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без исключения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дружная команда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Знает без сомнения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652663"/>
            <a:ext cx="4864860" cy="380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610744" cy="560263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дорогу как?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Знает каждый из 	ребят.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открыт-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зелёный свет.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Ну, а красный-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хода нет.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Желз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вверх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идти нам можно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Только, чур, 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осторожным!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samsung\Downloads\zWRUJN7ifv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45" y="3645024"/>
            <a:ext cx="2664229" cy="29510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4147864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веселья и игры,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возьмём машинки.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сё, что выучили мы,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Покажем без ошибки.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5976664" cy="4052937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20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с удовольствием играют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дидактические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игры:</a:t>
            </a:r>
            <a:b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75975"/>
            <a:ext cx="3656550" cy="2736304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4869160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азбука»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3456" y="43723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«Поставь нужный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знак»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3852375" cy="2592287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1608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Играют в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сюжетные - ролевые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игры.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273</Words>
  <Application>Microsoft Office PowerPoint</Application>
  <PresentationFormat>Экран (4:3)</PresentationFormat>
  <Paragraphs>69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«Улица, транспорт, дорога » Проект.  из опыта работы. </vt:lpstr>
      <vt:lpstr>    </vt:lpstr>
      <vt:lpstr>.    </vt:lpstr>
      <vt:lpstr>Цели:</vt:lpstr>
      <vt:lpstr>Работа с детьми</vt:lpstr>
      <vt:lpstr> Перейти дорогу как? Знает каждый из  ребят. Путь открыт-  зелёный свет. Ну, а красный-   хода нет. Желз, вверх  идти нам можно Только, чур,  быть осторожным!</vt:lpstr>
      <vt:lpstr>Для веселья и игры, Мы возьмём машинки. Всё, что выучили мы, Покажем без ошибки.</vt:lpstr>
      <vt:lpstr>Дети с удовольствием играют в дидактические игры:  </vt:lpstr>
      <vt:lpstr>Играют в сюжетные - ролевые игры.</vt:lpstr>
      <vt:lpstr>В группе организован мини – музей. Дети знакомятся с марками автомобилей.</vt:lpstr>
      <vt:lpstr>Интересно прошла викторина – конкурс на «Лучшего знатока правил дорожного движения». </vt:lpstr>
      <vt:lpstr>Для родителей</vt:lpstr>
      <vt:lpstr>Для педагогов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«Дорога в школьную страну нужна тебе, мне и ему»</dc:title>
  <dc:creator>User</dc:creator>
  <cp:lastModifiedBy>samsung</cp:lastModifiedBy>
  <cp:revision>144</cp:revision>
  <dcterms:created xsi:type="dcterms:W3CDTF">2012-02-14T20:05:47Z</dcterms:created>
  <dcterms:modified xsi:type="dcterms:W3CDTF">2017-12-09T15:25:09Z</dcterms:modified>
</cp:coreProperties>
</file>